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7"/>
  </p:notesMasterIdLst>
  <p:sldIdLst>
    <p:sldId id="259" r:id="rId5"/>
    <p:sldId id="260" r:id="rId6"/>
  </p:sldIdLst>
  <p:sldSz cx="6858000" cy="9144000" type="letter"/>
  <p:notesSz cx="6858000" cy="9144000"/>
  <p:defaultTextStyle>
    <a:defPPr>
      <a:defRPr lang="en-US"/>
    </a:defPPr>
    <a:lvl1pPr marL="0" algn="l" defTabSz="410243" rtl="0" eaLnBrk="1" latinLnBrk="0" hangingPunct="1">
      <a:defRPr sz="1614" kern="1200">
        <a:solidFill>
          <a:schemeClr val="tx1"/>
        </a:solidFill>
        <a:latin typeface="+mn-lt"/>
        <a:ea typeface="+mn-ea"/>
        <a:cs typeface="+mn-cs"/>
      </a:defRPr>
    </a:lvl1pPr>
    <a:lvl2pPr marL="410243" algn="l" defTabSz="410243" rtl="0" eaLnBrk="1" latinLnBrk="0" hangingPunct="1">
      <a:defRPr sz="1614" kern="1200">
        <a:solidFill>
          <a:schemeClr val="tx1"/>
        </a:solidFill>
        <a:latin typeface="+mn-lt"/>
        <a:ea typeface="+mn-ea"/>
        <a:cs typeface="+mn-cs"/>
      </a:defRPr>
    </a:lvl2pPr>
    <a:lvl3pPr marL="820487" algn="l" defTabSz="410243" rtl="0" eaLnBrk="1" latinLnBrk="0" hangingPunct="1">
      <a:defRPr sz="1614" kern="1200">
        <a:solidFill>
          <a:schemeClr val="tx1"/>
        </a:solidFill>
        <a:latin typeface="+mn-lt"/>
        <a:ea typeface="+mn-ea"/>
        <a:cs typeface="+mn-cs"/>
      </a:defRPr>
    </a:lvl3pPr>
    <a:lvl4pPr marL="1230730" algn="l" defTabSz="410243" rtl="0" eaLnBrk="1" latinLnBrk="0" hangingPunct="1">
      <a:defRPr sz="1614" kern="1200">
        <a:solidFill>
          <a:schemeClr val="tx1"/>
        </a:solidFill>
        <a:latin typeface="+mn-lt"/>
        <a:ea typeface="+mn-ea"/>
        <a:cs typeface="+mn-cs"/>
      </a:defRPr>
    </a:lvl4pPr>
    <a:lvl5pPr marL="1640973" algn="l" defTabSz="410243" rtl="0" eaLnBrk="1" latinLnBrk="0" hangingPunct="1">
      <a:defRPr sz="1614" kern="1200">
        <a:solidFill>
          <a:schemeClr val="tx1"/>
        </a:solidFill>
        <a:latin typeface="+mn-lt"/>
        <a:ea typeface="+mn-ea"/>
        <a:cs typeface="+mn-cs"/>
      </a:defRPr>
    </a:lvl5pPr>
    <a:lvl6pPr marL="2051216" algn="l" defTabSz="410243" rtl="0" eaLnBrk="1" latinLnBrk="0" hangingPunct="1">
      <a:defRPr sz="1614" kern="1200">
        <a:solidFill>
          <a:schemeClr val="tx1"/>
        </a:solidFill>
        <a:latin typeface="+mn-lt"/>
        <a:ea typeface="+mn-ea"/>
        <a:cs typeface="+mn-cs"/>
      </a:defRPr>
    </a:lvl6pPr>
    <a:lvl7pPr marL="2461461" algn="l" defTabSz="410243" rtl="0" eaLnBrk="1" latinLnBrk="0" hangingPunct="1">
      <a:defRPr sz="1614" kern="1200">
        <a:solidFill>
          <a:schemeClr val="tx1"/>
        </a:solidFill>
        <a:latin typeface="+mn-lt"/>
        <a:ea typeface="+mn-ea"/>
        <a:cs typeface="+mn-cs"/>
      </a:defRPr>
    </a:lvl7pPr>
    <a:lvl8pPr marL="2871703" algn="l" defTabSz="410243" rtl="0" eaLnBrk="1" latinLnBrk="0" hangingPunct="1">
      <a:defRPr sz="1614" kern="1200">
        <a:solidFill>
          <a:schemeClr val="tx1"/>
        </a:solidFill>
        <a:latin typeface="+mn-lt"/>
        <a:ea typeface="+mn-ea"/>
        <a:cs typeface="+mn-cs"/>
      </a:defRPr>
    </a:lvl8pPr>
    <a:lvl9pPr marL="3281946" algn="l" defTabSz="410243" rtl="0" eaLnBrk="1" latinLnBrk="0" hangingPunct="1">
      <a:defRPr sz="161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 varScale="1">
        <p:scale>
          <a:sx n="66" d="100"/>
          <a:sy n="66" d="100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lory Green" userId="S::ellory.green@leveluphcs.com::da93ee64-bd7a-436f-8205-6a03abc293ae" providerId="AD" clId="Web-{E2996968-56AE-6346-1BA2-40FC21637FC3}"/>
    <pc:docChg chg="modSld">
      <pc:chgData name="Ellory Green" userId="S::ellory.green@leveluphcs.com::da93ee64-bd7a-436f-8205-6a03abc293ae" providerId="AD" clId="Web-{E2996968-56AE-6346-1BA2-40FC21637FC3}" dt="2024-08-20T17:23:13.961" v="0" actId="1076"/>
      <pc:docMkLst>
        <pc:docMk/>
      </pc:docMkLst>
      <pc:sldChg chg="modSp">
        <pc:chgData name="Ellory Green" userId="S::ellory.green@leveluphcs.com::da93ee64-bd7a-436f-8205-6a03abc293ae" providerId="AD" clId="Web-{E2996968-56AE-6346-1BA2-40FC21637FC3}" dt="2024-08-20T17:23:13.961" v="0" actId="1076"/>
        <pc:sldMkLst>
          <pc:docMk/>
          <pc:sldMk cId="1550013376" sldId="259"/>
        </pc:sldMkLst>
        <pc:cxnChg chg="mod">
          <ac:chgData name="Ellory Green" userId="S::ellory.green@leveluphcs.com::da93ee64-bd7a-436f-8205-6a03abc293ae" providerId="AD" clId="Web-{E2996968-56AE-6346-1BA2-40FC21637FC3}" dt="2024-08-20T17:23:13.961" v="0" actId="1076"/>
          <ac:cxnSpMkLst>
            <pc:docMk/>
            <pc:sldMk cId="1550013376" sldId="259"/>
            <ac:cxnSpMk id="2" creationId="{3C2079B9-30FB-39C2-515B-D939FC1E9B37}"/>
          </ac:cxnSpMkLst>
        </pc:cxnChg>
      </pc:sldChg>
    </pc:docChg>
  </pc:docChgLst>
  <pc:docChgLst>
    <pc:chgData name="Ellory Green" userId="S::ellory.green@leveluphcs.com::da93ee64-bd7a-436f-8205-6a03abc293ae" providerId="AD" clId="Web-{E694FFB8-AED2-2BFB-39B1-03052B7C6A22}"/>
    <pc:docChg chg="modSld">
      <pc:chgData name="Ellory Green" userId="S::ellory.green@leveluphcs.com::da93ee64-bd7a-436f-8205-6a03abc293ae" providerId="AD" clId="Web-{E694FFB8-AED2-2BFB-39B1-03052B7C6A22}" dt="2024-07-22T18:07:31.892" v="0"/>
      <pc:docMkLst>
        <pc:docMk/>
      </pc:docMkLst>
      <pc:sldChg chg="delSp">
        <pc:chgData name="Ellory Green" userId="S::ellory.green@leveluphcs.com::da93ee64-bd7a-436f-8205-6a03abc293ae" providerId="AD" clId="Web-{E694FFB8-AED2-2BFB-39B1-03052B7C6A22}" dt="2024-07-22T18:07:31.892" v="0"/>
        <pc:sldMkLst>
          <pc:docMk/>
          <pc:sldMk cId="1550013376" sldId="259"/>
        </pc:sldMkLst>
        <pc:cxnChg chg="del">
          <ac:chgData name="Ellory Green" userId="S::ellory.green@leveluphcs.com::da93ee64-bd7a-436f-8205-6a03abc293ae" providerId="AD" clId="Web-{E694FFB8-AED2-2BFB-39B1-03052B7C6A22}" dt="2024-07-22T18:07:31.892" v="0"/>
          <ac:cxnSpMkLst>
            <pc:docMk/>
            <pc:sldMk cId="1550013376" sldId="259"/>
            <ac:cxnSpMk id="6" creationId="{407AADE6-01E2-B068-18DD-E6BF10A56258}"/>
          </ac:cxnSpMkLst>
        </pc:cxnChg>
      </pc:sldChg>
    </pc:docChg>
  </pc:docChgLst>
  <pc:docChgLst>
    <pc:chgData name="Ellory Green" userId="S::ellory.green@leveluphcs.com::da93ee64-bd7a-436f-8205-6a03abc293ae" providerId="AD" clId="Web-{DF9F8A3D-EC00-804A-7F2A-802F7CA532D4}"/>
    <pc:docChg chg="modSld">
      <pc:chgData name="Ellory Green" userId="S::ellory.green@leveluphcs.com::da93ee64-bd7a-436f-8205-6a03abc293ae" providerId="AD" clId="Web-{DF9F8A3D-EC00-804A-7F2A-802F7CA532D4}" dt="2024-08-19T16:21:56.322" v="7" actId="20577"/>
      <pc:docMkLst>
        <pc:docMk/>
      </pc:docMkLst>
      <pc:sldChg chg="modSp">
        <pc:chgData name="Ellory Green" userId="S::ellory.green@leveluphcs.com::da93ee64-bd7a-436f-8205-6a03abc293ae" providerId="AD" clId="Web-{DF9F8A3D-EC00-804A-7F2A-802F7CA532D4}" dt="2024-08-19T16:21:56.322" v="7" actId="20577"/>
        <pc:sldMkLst>
          <pc:docMk/>
          <pc:sldMk cId="64217163" sldId="260"/>
        </pc:sldMkLst>
        <pc:spChg chg="mod">
          <ac:chgData name="Ellory Green" userId="S::ellory.green@leveluphcs.com::da93ee64-bd7a-436f-8205-6a03abc293ae" providerId="AD" clId="Web-{DF9F8A3D-EC00-804A-7F2A-802F7CA532D4}" dt="2024-08-19T16:20:40.947" v="6" actId="14100"/>
          <ac:spMkLst>
            <pc:docMk/>
            <pc:sldMk cId="64217163" sldId="260"/>
            <ac:spMk id="14" creationId="{BD1FAAD4-3240-BCB3-9747-444F387431D0}"/>
          </ac:spMkLst>
        </pc:spChg>
        <pc:spChg chg="mod">
          <ac:chgData name="Ellory Green" userId="S::ellory.green@leveluphcs.com::da93ee64-bd7a-436f-8205-6a03abc293ae" providerId="AD" clId="Web-{DF9F8A3D-EC00-804A-7F2A-802F7CA532D4}" dt="2024-08-19T16:21:56.322" v="7" actId="20577"/>
          <ac:spMkLst>
            <pc:docMk/>
            <pc:sldMk cId="64217163" sldId="260"/>
            <ac:spMk id="19" creationId="{B103DB14-FE24-89DF-EF7C-F9187F806589}"/>
          </ac:spMkLst>
        </pc:spChg>
      </pc:sldChg>
    </pc:docChg>
  </pc:docChgLst>
  <pc:docChgLst>
    <pc:chgData name="Ellory Green" userId="S::ellory.green@leveluphcs.com::da93ee64-bd7a-436f-8205-6a03abc293ae" providerId="AD" clId="Web-{532A24E6-18F2-32F8-62D8-784C21EF7477}"/>
    <pc:docChg chg="modSld">
      <pc:chgData name="Ellory Green" userId="S::ellory.green@leveluphcs.com::da93ee64-bd7a-436f-8205-6a03abc293ae" providerId="AD" clId="Web-{532A24E6-18F2-32F8-62D8-784C21EF7477}" dt="2024-08-15T17:22:00.347" v="2" actId="1076"/>
      <pc:docMkLst>
        <pc:docMk/>
      </pc:docMkLst>
      <pc:sldChg chg="modSp">
        <pc:chgData name="Ellory Green" userId="S::ellory.green@leveluphcs.com::da93ee64-bd7a-436f-8205-6a03abc293ae" providerId="AD" clId="Web-{532A24E6-18F2-32F8-62D8-784C21EF7477}" dt="2024-08-15T17:22:00.347" v="2" actId="1076"/>
        <pc:sldMkLst>
          <pc:docMk/>
          <pc:sldMk cId="1550013376" sldId="259"/>
        </pc:sldMkLst>
        <pc:spChg chg="mod">
          <ac:chgData name="Ellory Green" userId="S::ellory.green@leveluphcs.com::da93ee64-bd7a-436f-8205-6a03abc293ae" providerId="AD" clId="Web-{532A24E6-18F2-32F8-62D8-784C21EF7477}" dt="2024-08-15T17:21:53.097" v="1" actId="14100"/>
          <ac:spMkLst>
            <pc:docMk/>
            <pc:sldMk cId="1550013376" sldId="259"/>
            <ac:spMk id="3" creationId="{8FC9F3A3-8ED9-7156-135F-E1DA1E371FE0}"/>
          </ac:spMkLst>
        </pc:spChg>
        <pc:cxnChg chg="mod">
          <ac:chgData name="Ellory Green" userId="S::ellory.green@leveluphcs.com::da93ee64-bd7a-436f-8205-6a03abc293ae" providerId="AD" clId="Web-{532A24E6-18F2-32F8-62D8-784C21EF7477}" dt="2024-08-15T17:22:00.347" v="2" actId="1076"/>
          <ac:cxnSpMkLst>
            <pc:docMk/>
            <pc:sldMk cId="1550013376" sldId="259"/>
            <ac:cxnSpMk id="8" creationId="{9413E6E9-D31D-4A17-42A6-0CC05302981A}"/>
          </ac:cxnSpMkLst>
        </pc:cxnChg>
      </pc:sldChg>
    </pc:docChg>
  </pc:docChgLst>
  <pc:docChgLst>
    <pc:chgData name="Ellory Green" userId="S::ellory.green@leveluphcs.com::da93ee64-bd7a-436f-8205-6a03abc293ae" providerId="AD" clId="Web-{6D825E89-6F71-C944-9404-089CFABB9914}"/>
    <pc:docChg chg="modSld">
      <pc:chgData name="Ellory Green" userId="S::ellory.green@leveluphcs.com::da93ee64-bd7a-436f-8205-6a03abc293ae" providerId="AD" clId="Web-{6D825E89-6F71-C944-9404-089CFABB9914}" dt="2024-07-22T16:27:55.117" v="124" actId="1076"/>
      <pc:docMkLst>
        <pc:docMk/>
      </pc:docMkLst>
      <pc:sldChg chg="addSp modSp">
        <pc:chgData name="Ellory Green" userId="S::ellory.green@leveluphcs.com::da93ee64-bd7a-436f-8205-6a03abc293ae" providerId="AD" clId="Web-{6D825E89-6F71-C944-9404-089CFABB9914}" dt="2024-07-22T16:27:55.117" v="124" actId="1076"/>
        <pc:sldMkLst>
          <pc:docMk/>
          <pc:sldMk cId="1550013376" sldId="259"/>
        </pc:sldMkLst>
        <pc:spChg chg="mod">
          <ac:chgData name="Ellory Green" userId="S::ellory.green@leveluphcs.com::da93ee64-bd7a-436f-8205-6a03abc293ae" providerId="AD" clId="Web-{6D825E89-6F71-C944-9404-089CFABB9914}" dt="2024-07-22T16:26:24.742" v="118" actId="20577"/>
          <ac:spMkLst>
            <pc:docMk/>
            <pc:sldMk cId="1550013376" sldId="259"/>
            <ac:spMk id="3" creationId="{8FC9F3A3-8ED9-7156-135F-E1DA1E371FE0}"/>
          </ac:spMkLst>
        </pc:spChg>
        <pc:spChg chg="mod">
          <ac:chgData name="Ellory Green" userId="S::ellory.green@leveluphcs.com::da93ee64-bd7a-436f-8205-6a03abc293ae" providerId="AD" clId="Web-{6D825E89-6F71-C944-9404-089CFABB9914}" dt="2024-07-22T16:25:57.789" v="110" actId="1076"/>
          <ac:spMkLst>
            <pc:docMk/>
            <pc:sldMk cId="1550013376" sldId="259"/>
            <ac:spMk id="4" creationId="{CA32270E-C375-2DF1-44F6-B5FF352F16F6}"/>
          </ac:spMkLst>
        </pc:spChg>
        <pc:spChg chg="mod">
          <ac:chgData name="Ellory Green" userId="S::ellory.green@leveluphcs.com::da93ee64-bd7a-436f-8205-6a03abc293ae" providerId="AD" clId="Web-{6D825E89-6F71-C944-9404-089CFABB9914}" dt="2024-07-22T16:26:01.695" v="111" actId="1076"/>
          <ac:spMkLst>
            <pc:docMk/>
            <pc:sldMk cId="1550013376" sldId="259"/>
            <ac:spMk id="5" creationId="{DE5C7184-83FA-CF73-13B3-9F4F5820C4F3}"/>
          </ac:spMkLst>
        </pc:spChg>
        <pc:cxnChg chg="add mod">
          <ac:chgData name="Ellory Green" userId="S::ellory.green@leveluphcs.com::da93ee64-bd7a-436f-8205-6a03abc293ae" providerId="AD" clId="Web-{6D825E89-6F71-C944-9404-089CFABB9914}" dt="2024-07-22T16:27:55.117" v="124" actId="1076"/>
          <ac:cxnSpMkLst>
            <pc:docMk/>
            <pc:sldMk cId="1550013376" sldId="259"/>
            <ac:cxnSpMk id="2" creationId="{3C2079B9-30FB-39C2-515B-D939FC1E9B37}"/>
          </ac:cxnSpMkLst>
        </pc:cxnChg>
        <pc:cxnChg chg="mod">
          <ac:chgData name="Ellory Green" userId="S::ellory.green@leveluphcs.com::da93ee64-bd7a-436f-8205-6a03abc293ae" providerId="AD" clId="Web-{6D825E89-6F71-C944-9404-089CFABB9914}" dt="2024-07-22T16:27:37.085" v="122" actId="1076"/>
          <ac:cxnSpMkLst>
            <pc:docMk/>
            <pc:sldMk cId="1550013376" sldId="259"/>
            <ac:cxnSpMk id="7" creationId="{58B73A21-2325-8814-8FC1-2C9EAC7B22F2}"/>
          </ac:cxnSpMkLst>
        </pc:cxnChg>
        <pc:cxnChg chg="mod">
          <ac:chgData name="Ellory Green" userId="S::ellory.green@leveluphcs.com::da93ee64-bd7a-436f-8205-6a03abc293ae" providerId="AD" clId="Web-{6D825E89-6F71-C944-9404-089CFABB9914}" dt="2024-07-22T16:27:17.211" v="119" actId="1076"/>
          <ac:cxnSpMkLst>
            <pc:docMk/>
            <pc:sldMk cId="1550013376" sldId="259"/>
            <ac:cxnSpMk id="8" creationId="{9413E6E9-D31D-4A17-42A6-0CC05302981A}"/>
          </ac:cxnSpMkLst>
        </pc:cxnChg>
      </pc:sldChg>
      <pc:sldChg chg="modSp">
        <pc:chgData name="Ellory Green" userId="S::ellory.green@leveluphcs.com::da93ee64-bd7a-436f-8205-6a03abc293ae" providerId="AD" clId="Web-{6D825E89-6F71-C944-9404-089CFABB9914}" dt="2024-07-22T16:16:51.760" v="15" actId="20577"/>
        <pc:sldMkLst>
          <pc:docMk/>
          <pc:sldMk cId="64217163" sldId="260"/>
        </pc:sldMkLst>
        <pc:spChg chg="mod">
          <ac:chgData name="Ellory Green" userId="S::ellory.green@leveluphcs.com::da93ee64-bd7a-436f-8205-6a03abc293ae" providerId="AD" clId="Web-{6D825E89-6F71-C944-9404-089CFABB9914}" dt="2024-07-22T16:16:51.760" v="15" actId="20577"/>
          <ac:spMkLst>
            <pc:docMk/>
            <pc:sldMk cId="64217163" sldId="260"/>
            <ac:spMk id="3" creationId="{8FC9F3A3-8ED9-7156-135F-E1DA1E371FE0}"/>
          </ac:spMkLst>
        </pc:spChg>
      </pc:sldChg>
    </pc:docChg>
  </pc:docChgLst>
  <pc:docChgLst>
    <pc:chgData name="Carina Mitten" userId="S::carina.mitten@leveluphcs.com::2a233f47-23c4-42f4-afa2-16252a3ae2ec" providerId="AD" clId="Web-{30EFDD62-099E-8603-86DF-31DC44AB58CD}"/>
    <pc:docChg chg="modSld">
      <pc:chgData name="Carina Mitten" userId="S::carina.mitten@leveluphcs.com::2a233f47-23c4-42f4-afa2-16252a3ae2ec" providerId="AD" clId="Web-{30EFDD62-099E-8603-86DF-31DC44AB58CD}" dt="2024-07-15T13:56:45.004" v="15" actId="1076"/>
      <pc:docMkLst>
        <pc:docMk/>
      </pc:docMkLst>
      <pc:sldChg chg="modSp">
        <pc:chgData name="Carina Mitten" userId="S::carina.mitten@leveluphcs.com::2a233f47-23c4-42f4-afa2-16252a3ae2ec" providerId="AD" clId="Web-{30EFDD62-099E-8603-86DF-31DC44AB58CD}" dt="2024-07-15T13:56:45.004" v="15" actId="1076"/>
        <pc:sldMkLst>
          <pc:docMk/>
          <pc:sldMk cId="1550013376" sldId="259"/>
        </pc:sldMkLst>
        <pc:spChg chg="mod">
          <ac:chgData name="Carina Mitten" userId="S::carina.mitten@leveluphcs.com::2a233f47-23c4-42f4-afa2-16252a3ae2ec" providerId="AD" clId="Web-{30EFDD62-099E-8603-86DF-31DC44AB58CD}" dt="2024-07-15T13:56:17.315" v="12" actId="20577"/>
          <ac:spMkLst>
            <pc:docMk/>
            <pc:sldMk cId="1550013376" sldId="259"/>
            <ac:spMk id="4" creationId="{CA32270E-C375-2DF1-44F6-B5FF352F16F6}"/>
          </ac:spMkLst>
        </pc:spChg>
        <pc:cxnChg chg="mod">
          <ac:chgData name="Carina Mitten" userId="S::carina.mitten@leveluphcs.com::2a233f47-23c4-42f4-afa2-16252a3ae2ec" providerId="AD" clId="Web-{30EFDD62-099E-8603-86DF-31DC44AB58CD}" dt="2024-07-15T13:56:45.004" v="15" actId="1076"/>
          <ac:cxnSpMkLst>
            <pc:docMk/>
            <pc:sldMk cId="1550013376" sldId="259"/>
            <ac:cxnSpMk id="6" creationId="{407AADE6-01E2-B068-18DD-E6BF10A56258}"/>
          </ac:cxnSpMkLst>
        </pc:cxnChg>
      </pc:sldChg>
    </pc:docChg>
  </pc:docChgLst>
  <pc:docChgLst>
    <pc:chgData name="Carina Mitten" userId="S::carina.mitten@leveluphcs.com::2a233f47-23c4-42f4-afa2-16252a3ae2ec" providerId="AD" clId="Web-{DA8F4EC6-6FF0-04C5-239D-B900F238A175}"/>
    <pc:docChg chg="modSld">
      <pc:chgData name="Carina Mitten" userId="S::carina.mitten@leveluphcs.com::2a233f47-23c4-42f4-afa2-16252a3ae2ec" providerId="AD" clId="Web-{DA8F4EC6-6FF0-04C5-239D-B900F238A175}" dt="2024-07-25T09:33:56.679" v="17" actId="1076"/>
      <pc:docMkLst>
        <pc:docMk/>
      </pc:docMkLst>
      <pc:sldChg chg="modSp">
        <pc:chgData name="Carina Mitten" userId="S::carina.mitten@leveluphcs.com::2a233f47-23c4-42f4-afa2-16252a3ae2ec" providerId="AD" clId="Web-{DA8F4EC6-6FF0-04C5-239D-B900F238A175}" dt="2024-07-25T09:33:56.679" v="17" actId="1076"/>
        <pc:sldMkLst>
          <pc:docMk/>
          <pc:sldMk cId="1550013376" sldId="259"/>
        </pc:sldMkLst>
        <pc:spChg chg="mod">
          <ac:chgData name="Carina Mitten" userId="S::carina.mitten@leveluphcs.com::2a233f47-23c4-42f4-afa2-16252a3ae2ec" providerId="AD" clId="Web-{DA8F4EC6-6FF0-04C5-239D-B900F238A175}" dt="2024-07-25T09:33:14.428" v="12" actId="1076"/>
          <ac:spMkLst>
            <pc:docMk/>
            <pc:sldMk cId="1550013376" sldId="259"/>
            <ac:spMk id="3" creationId="{8FC9F3A3-8ED9-7156-135F-E1DA1E371FE0}"/>
          </ac:spMkLst>
        </pc:spChg>
        <pc:spChg chg="mod">
          <ac:chgData name="Carina Mitten" userId="S::carina.mitten@leveluphcs.com::2a233f47-23c4-42f4-afa2-16252a3ae2ec" providerId="AD" clId="Web-{DA8F4EC6-6FF0-04C5-239D-B900F238A175}" dt="2024-07-25T09:33:08.428" v="11" actId="1076"/>
          <ac:spMkLst>
            <pc:docMk/>
            <pc:sldMk cId="1550013376" sldId="259"/>
            <ac:spMk id="4" creationId="{CA32270E-C375-2DF1-44F6-B5FF352F16F6}"/>
          </ac:spMkLst>
        </pc:spChg>
        <pc:spChg chg="mod">
          <ac:chgData name="Carina Mitten" userId="S::carina.mitten@leveluphcs.com::2a233f47-23c4-42f4-afa2-16252a3ae2ec" providerId="AD" clId="Web-{DA8F4EC6-6FF0-04C5-239D-B900F238A175}" dt="2024-07-25T09:33:19.679" v="13" actId="1076"/>
          <ac:spMkLst>
            <pc:docMk/>
            <pc:sldMk cId="1550013376" sldId="259"/>
            <ac:spMk id="5" creationId="{DE5C7184-83FA-CF73-13B3-9F4F5820C4F3}"/>
          </ac:spMkLst>
        </pc:spChg>
        <pc:cxnChg chg="mod">
          <ac:chgData name="Carina Mitten" userId="S::carina.mitten@leveluphcs.com::2a233f47-23c4-42f4-afa2-16252a3ae2ec" providerId="AD" clId="Web-{DA8F4EC6-6FF0-04C5-239D-B900F238A175}" dt="2024-07-25T09:33:56.679" v="17" actId="1076"/>
          <ac:cxnSpMkLst>
            <pc:docMk/>
            <pc:sldMk cId="1550013376" sldId="259"/>
            <ac:cxnSpMk id="2" creationId="{3C2079B9-30FB-39C2-515B-D939FC1E9B37}"/>
          </ac:cxnSpMkLst>
        </pc:cxnChg>
        <pc:cxnChg chg="mod">
          <ac:chgData name="Carina Mitten" userId="S::carina.mitten@leveluphcs.com::2a233f47-23c4-42f4-afa2-16252a3ae2ec" providerId="AD" clId="Web-{DA8F4EC6-6FF0-04C5-239D-B900F238A175}" dt="2024-07-25T09:33:45.382" v="15" actId="1076"/>
          <ac:cxnSpMkLst>
            <pc:docMk/>
            <pc:sldMk cId="1550013376" sldId="259"/>
            <ac:cxnSpMk id="7" creationId="{58B73A21-2325-8814-8FC1-2C9EAC7B22F2}"/>
          </ac:cxnSpMkLst>
        </pc:cxnChg>
        <pc:cxnChg chg="mod">
          <ac:chgData name="Carina Mitten" userId="S::carina.mitten@leveluphcs.com::2a233f47-23c4-42f4-afa2-16252a3ae2ec" providerId="AD" clId="Web-{DA8F4EC6-6FF0-04C5-239D-B900F238A175}" dt="2024-07-25T09:33:37.117" v="14" actId="1076"/>
          <ac:cxnSpMkLst>
            <pc:docMk/>
            <pc:sldMk cId="1550013376" sldId="259"/>
            <ac:cxnSpMk id="8" creationId="{9413E6E9-D31D-4A17-42A6-0CC05302981A}"/>
          </ac:cxnSpMkLst>
        </pc:cxnChg>
      </pc:sldChg>
    </pc:docChg>
  </pc:docChgLst>
  <pc:docChgLst>
    <pc:chgData name="Ellory Green" userId="S::ellory.green@leveluphcs.com::da93ee64-bd7a-436f-8205-6a03abc293ae" providerId="AD" clId="Web-{ABDC649E-A7A2-7830-EE0C-B4FBE3E11E74}"/>
    <pc:docChg chg="modSld">
      <pc:chgData name="Ellory Green" userId="S::ellory.green@leveluphcs.com::da93ee64-bd7a-436f-8205-6a03abc293ae" providerId="AD" clId="Web-{ABDC649E-A7A2-7830-EE0C-B4FBE3E11E74}" dt="2024-08-19T14:31:03.378" v="92" actId="1076"/>
      <pc:docMkLst>
        <pc:docMk/>
      </pc:docMkLst>
      <pc:sldChg chg="modSp">
        <pc:chgData name="Ellory Green" userId="S::ellory.green@leveluphcs.com::da93ee64-bd7a-436f-8205-6a03abc293ae" providerId="AD" clId="Web-{ABDC649E-A7A2-7830-EE0C-B4FBE3E11E74}" dt="2024-08-19T14:31:03.378" v="92" actId="1076"/>
        <pc:sldMkLst>
          <pc:docMk/>
          <pc:sldMk cId="1550013376" sldId="259"/>
        </pc:sldMkLst>
        <pc:cxnChg chg="mod">
          <ac:chgData name="Ellory Green" userId="S::ellory.green@leveluphcs.com::da93ee64-bd7a-436f-8205-6a03abc293ae" providerId="AD" clId="Web-{ABDC649E-A7A2-7830-EE0C-B4FBE3E11E74}" dt="2024-08-19T14:31:03.378" v="92" actId="1076"/>
          <ac:cxnSpMkLst>
            <pc:docMk/>
            <pc:sldMk cId="1550013376" sldId="259"/>
            <ac:cxnSpMk id="2" creationId="{3C2079B9-30FB-39C2-515B-D939FC1E9B37}"/>
          </ac:cxnSpMkLst>
        </pc:cxnChg>
      </pc:sldChg>
      <pc:sldChg chg="addSp delSp modSp">
        <pc:chgData name="Ellory Green" userId="S::ellory.green@leveluphcs.com::da93ee64-bd7a-436f-8205-6a03abc293ae" providerId="AD" clId="Web-{ABDC649E-A7A2-7830-EE0C-B4FBE3E11E74}" dt="2024-08-19T14:30:27.502" v="91" actId="20577"/>
        <pc:sldMkLst>
          <pc:docMk/>
          <pc:sldMk cId="64217163" sldId="260"/>
        </pc:sldMkLst>
        <pc:spChg chg="add mod">
          <ac:chgData name="Ellory Green" userId="S::ellory.green@leveluphcs.com::da93ee64-bd7a-436f-8205-6a03abc293ae" providerId="AD" clId="Web-{ABDC649E-A7A2-7830-EE0C-B4FBE3E11E74}" dt="2024-08-19T14:27:23.857" v="59" actId="1076"/>
          <ac:spMkLst>
            <pc:docMk/>
            <pc:sldMk cId="64217163" sldId="260"/>
            <ac:spMk id="2" creationId="{1F5EDE87-BC9E-B064-8BB9-EAC7FEE07E85}"/>
          </ac:spMkLst>
        </pc:spChg>
        <pc:spChg chg="mod">
          <ac:chgData name="Ellory Green" userId="S::ellory.green@leveluphcs.com::da93ee64-bd7a-436f-8205-6a03abc293ae" providerId="AD" clId="Web-{ABDC649E-A7A2-7830-EE0C-B4FBE3E11E74}" dt="2024-08-19T14:30:27.502" v="91" actId="20577"/>
          <ac:spMkLst>
            <pc:docMk/>
            <pc:sldMk cId="64217163" sldId="260"/>
            <ac:spMk id="3" creationId="{8FC9F3A3-8ED9-7156-135F-E1DA1E371FE0}"/>
          </ac:spMkLst>
        </pc:spChg>
        <pc:spChg chg="mod">
          <ac:chgData name="Ellory Green" userId="S::ellory.green@leveluphcs.com::da93ee64-bd7a-436f-8205-6a03abc293ae" providerId="AD" clId="Web-{ABDC649E-A7A2-7830-EE0C-B4FBE3E11E74}" dt="2024-08-19T14:27:28.514" v="61" actId="20577"/>
          <ac:spMkLst>
            <pc:docMk/>
            <pc:sldMk cId="64217163" sldId="260"/>
            <ac:spMk id="14" creationId="{BD1FAAD4-3240-BCB3-9747-444F387431D0}"/>
          </ac:spMkLst>
        </pc:spChg>
        <pc:spChg chg="mod">
          <ac:chgData name="Ellory Green" userId="S::ellory.green@leveluphcs.com::da93ee64-bd7a-436f-8205-6a03abc293ae" providerId="AD" clId="Web-{ABDC649E-A7A2-7830-EE0C-B4FBE3E11E74}" dt="2024-08-19T14:23:43.227" v="28" actId="1076"/>
          <ac:spMkLst>
            <pc:docMk/>
            <pc:sldMk cId="64217163" sldId="260"/>
            <ac:spMk id="15" creationId="{CDECFE43-DE05-FCFE-024B-34B4F1FCCC77}"/>
          </ac:spMkLst>
        </pc:spChg>
        <pc:spChg chg="add mod">
          <ac:chgData name="Ellory Green" userId="S::ellory.green@leveluphcs.com::da93ee64-bd7a-436f-8205-6a03abc293ae" providerId="AD" clId="Web-{ABDC649E-A7A2-7830-EE0C-B4FBE3E11E74}" dt="2024-08-19T14:29:16.969" v="89" actId="20577"/>
          <ac:spMkLst>
            <pc:docMk/>
            <pc:sldMk cId="64217163" sldId="260"/>
            <ac:spMk id="19" creationId="{B103DB14-FE24-89DF-EF7C-F9187F806589}"/>
          </ac:spMkLst>
        </pc:spChg>
        <pc:spChg chg="mod">
          <ac:chgData name="Ellory Green" userId="S::ellory.green@leveluphcs.com::da93ee64-bd7a-436f-8205-6a03abc293ae" providerId="AD" clId="Web-{ABDC649E-A7A2-7830-EE0C-B4FBE3E11E74}" dt="2024-08-19T14:28:45.078" v="72" actId="20577"/>
          <ac:spMkLst>
            <pc:docMk/>
            <pc:sldMk cId="64217163" sldId="260"/>
            <ac:spMk id="63" creationId="{15186373-AA46-DA6D-493F-B6FB5A1FBFF6}"/>
          </ac:spMkLst>
        </pc:spChg>
        <pc:grpChg chg="mod">
          <ac:chgData name="Ellory Green" userId="S::ellory.green@leveluphcs.com::da93ee64-bd7a-436f-8205-6a03abc293ae" providerId="AD" clId="Web-{ABDC649E-A7A2-7830-EE0C-B4FBE3E11E74}" dt="2024-08-19T14:25:13.229" v="40" actId="1076"/>
          <ac:grpSpMkLst>
            <pc:docMk/>
            <pc:sldMk cId="64217163" sldId="260"/>
            <ac:grpSpMk id="16" creationId="{2BE178D6-6ADE-B295-1B44-0030EA3B4B07}"/>
          </ac:grpSpMkLst>
        </pc:grpChg>
        <pc:cxnChg chg="del mod">
          <ac:chgData name="Ellory Green" userId="S::ellory.green@leveluphcs.com::da93ee64-bd7a-436f-8205-6a03abc293ae" providerId="AD" clId="Web-{ABDC649E-A7A2-7830-EE0C-B4FBE3E11E74}" dt="2024-08-19T14:26:26.747" v="49"/>
          <ac:cxnSpMkLst>
            <pc:docMk/>
            <pc:sldMk cId="64217163" sldId="260"/>
            <ac:cxnSpMk id="8" creationId="{9413E6E9-D31D-4A17-42A6-0CC05302981A}"/>
          </ac:cxnSpMkLst>
        </pc:cxnChg>
        <pc:cxnChg chg="add mod">
          <ac:chgData name="Ellory Green" userId="S::ellory.green@leveluphcs.com::da93ee64-bd7a-436f-8205-6a03abc293ae" providerId="AD" clId="Web-{ABDC649E-A7A2-7830-EE0C-B4FBE3E11E74}" dt="2024-08-19T14:27:23.701" v="57" actId="1076"/>
          <ac:cxnSpMkLst>
            <pc:docMk/>
            <pc:sldMk cId="64217163" sldId="260"/>
            <ac:cxnSpMk id="17" creationId="{17719613-0D10-FF9E-C031-36E38490472E}"/>
          </ac:cxnSpMkLst>
        </pc:cxnChg>
        <pc:cxnChg chg="add mod">
          <ac:chgData name="Ellory Green" userId="S::ellory.green@leveluphcs.com::da93ee64-bd7a-436f-8205-6a03abc293ae" providerId="AD" clId="Web-{ABDC649E-A7A2-7830-EE0C-B4FBE3E11E74}" dt="2024-08-19T14:27:41.233" v="63" actId="1076"/>
          <ac:cxnSpMkLst>
            <pc:docMk/>
            <pc:sldMk cId="64217163" sldId="260"/>
            <ac:cxnSpMk id="18" creationId="{93806A15-A1AE-0B14-D4E7-F87AC65197ED}"/>
          </ac:cxnSpMkLst>
        </pc:cxnChg>
      </pc:sldChg>
    </pc:docChg>
  </pc:docChgLst>
  <pc:docChgLst>
    <pc:chgData name="Ellory Green" userId="S::ellory.green@leveluphcs.com::da93ee64-bd7a-436f-8205-6a03abc293ae" providerId="AD" clId="Web-{469FD855-6D64-4691-C5EE-DE3F06DDBCB6}"/>
    <pc:docChg chg="modSld">
      <pc:chgData name="Ellory Green" userId="S::ellory.green@leveluphcs.com::da93ee64-bd7a-436f-8205-6a03abc293ae" providerId="AD" clId="Web-{469FD855-6D64-4691-C5EE-DE3F06DDBCB6}" dt="2024-07-23T18:14:09.965" v="1" actId="20577"/>
      <pc:docMkLst>
        <pc:docMk/>
      </pc:docMkLst>
      <pc:sldChg chg="modSp">
        <pc:chgData name="Ellory Green" userId="S::ellory.green@leveluphcs.com::da93ee64-bd7a-436f-8205-6a03abc293ae" providerId="AD" clId="Web-{469FD855-6D64-4691-C5EE-DE3F06DDBCB6}" dt="2024-07-23T18:14:09.965" v="1" actId="20577"/>
        <pc:sldMkLst>
          <pc:docMk/>
          <pc:sldMk cId="1550013376" sldId="259"/>
        </pc:sldMkLst>
        <pc:spChg chg="mod">
          <ac:chgData name="Ellory Green" userId="S::ellory.green@leveluphcs.com::da93ee64-bd7a-436f-8205-6a03abc293ae" providerId="AD" clId="Web-{469FD855-6D64-4691-C5EE-DE3F06DDBCB6}" dt="2024-07-23T18:14:09.965" v="1" actId="20577"/>
          <ac:spMkLst>
            <pc:docMk/>
            <pc:sldMk cId="1550013376" sldId="259"/>
            <ac:spMk id="4" creationId="{CA32270E-C375-2DF1-44F6-B5FF352F16F6}"/>
          </ac:spMkLst>
        </pc:spChg>
      </pc:sldChg>
    </pc:docChg>
  </pc:docChgLst>
  <pc:docChgLst>
    <pc:chgData name="Ellory Green" userId="S::ellory.green@leveluphcs.com::da93ee64-bd7a-436f-8205-6a03abc293ae" providerId="AD" clId="Web-{FA2CA437-086B-E249-F179-FA65CB212663}"/>
    <pc:docChg chg="modSld">
      <pc:chgData name="Ellory Green" userId="S::ellory.green@leveluphcs.com::da93ee64-bd7a-436f-8205-6a03abc293ae" providerId="AD" clId="Web-{FA2CA437-086B-E249-F179-FA65CB212663}" dt="2024-08-20T17:17:48.685" v="14" actId="20577"/>
      <pc:docMkLst>
        <pc:docMk/>
      </pc:docMkLst>
      <pc:sldChg chg="modSp">
        <pc:chgData name="Ellory Green" userId="S::ellory.green@leveluphcs.com::da93ee64-bd7a-436f-8205-6a03abc293ae" providerId="AD" clId="Web-{FA2CA437-086B-E249-F179-FA65CB212663}" dt="2024-08-20T17:17:48.685" v="14" actId="20577"/>
        <pc:sldMkLst>
          <pc:docMk/>
          <pc:sldMk cId="1550013376" sldId="259"/>
        </pc:sldMkLst>
        <pc:spChg chg="mod">
          <ac:chgData name="Ellory Green" userId="S::ellory.green@leveluphcs.com::da93ee64-bd7a-436f-8205-6a03abc293ae" providerId="AD" clId="Web-{FA2CA437-086B-E249-F179-FA65CB212663}" dt="2024-08-20T17:17:48.685" v="14" actId="20577"/>
          <ac:spMkLst>
            <pc:docMk/>
            <pc:sldMk cId="1550013376" sldId="259"/>
            <ac:spMk id="51" creationId="{3DDB308A-B208-2363-330A-180E3F12C12B}"/>
          </ac:spMkLst>
        </pc:spChg>
      </pc:sldChg>
    </pc:docChg>
  </pc:docChgLst>
  <pc:docChgLst>
    <pc:chgData name="Ellory Green" userId="S::ellory.green@leveluphcs.com::da93ee64-bd7a-436f-8205-6a03abc293ae" providerId="AD" clId="Web-{B6FA9612-4684-0404-D1CA-42FA8F9AF83E}"/>
    <pc:docChg chg="modSld">
      <pc:chgData name="Ellory Green" userId="S::ellory.green@leveluphcs.com::da93ee64-bd7a-436f-8205-6a03abc293ae" providerId="AD" clId="Web-{B6FA9612-4684-0404-D1CA-42FA8F9AF83E}" dt="2024-08-15T17:21:28.499" v="0" actId="14100"/>
      <pc:docMkLst>
        <pc:docMk/>
      </pc:docMkLst>
      <pc:sldChg chg="modSp">
        <pc:chgData name="Ellory Green" userId="S::ellory.green@leveluphcs.com::da93ee64-bd7a-436f-8205-6a03abc293ae" providerId="AD" clId="Web-{B6FA9612-4684-0404-D1CA-42FA8F9AF83E}" dt="2024-08-15T17:21:28.499" v="0" actId="14100"/>
        <pc:sldMkLst>
          <pc:docMk/>
          <pc:sldMk cId="1550013376" sldId="259"/>
        </pc:sldMkLst>
        <pc:spChg chg="mod">
          <ac:chgData name="Ellory Green" userId="S::ellory.green@leveluphcs.com::da93ee64-bd7a-436f-8205-6a03abc293ae" providerId="AD" clId="Web-{B6FA9612-4684-0404-D1CA-42FA8F9AF83E}" dt="2024-08-15T17:21:28.499" v="0" actId="14100"/>
          <ac:spMkLst>
            <pc:docMk/>
            <pc:sldMk cId="1550013376" sldId="259"/>
            <ac:spMk id="3" creationId="{8FC9F3A3-8ED9-7156-135F-E1DA1E371FE0}"/>
          </ac:spMkLst>
        </pc:spChg>
      </pc:sldChg>
    </pc:docChg>
  </pc:docChgLst>
  <pc:docChgLst>
    <pc:chgData name="Ellory Green" userId="S::ellory.green@leveluphcs.com::da93ee64-bd7a-436f-8205-6a03abc293ae" providerId="AD" clId="Web-{D0F80047-D3AD-20E9-5EF4-FF9E2D6114EA}"/>
    <pc:docChg chg="modSld">
      <pc:chgData name="Ellory Green" userId="S::ellory.green@leveluphcs.com::da93ee64-bd7a-436f-8205-6a03abc293ae" providerId="AD" clId="Web-{D0F80047-D3AD-20E9-5EF4-FF9E2D6114EA}" dt="2024-08-20T17:22:46.480" v="33" actId="1076"/>
      <pc:docMkLst>
        <pc:docMk/>
      </pc:docMkLst>
      <pc:sldChg chg="modSp">
        <pc:chgData name="Ellory Green" userId="S::ellory.green@leveluphcs.com::da93ee64-bd7a-436f-8205-6a03abc293ae" providerId="AD" clId="Web-{D0F80047-D3AD-20E9-5EF4-FF9E2D6114EA}" dt="2024-08-20T17:20:55.556" v="9" actId="20577"/>
        <pc:sldMkLst>
          <pc:docMk/>
          <pc:sldMk cId="1550013376" sldId="259"/>
        </pc:sldMkLst>
        <pc:spChg chg="mod">
          <ac:chgData name="Ellory Green" userId="S::ellory.green@leveluphcs.com::da93ee64-bd7a-436f-8205-6a03abc293ae" providerId="AD" clId="Web-{D0F80047-D3AD-20E9-5EF4-FF9E2D6114EA}" dt="2024-08-20T17:20:29.852" v="2" actId="20577"/>
          <ac:spMkLst>
            <pc:docMk/>
            <pc:sldMk cId="1550013376" sldId="259"/>
            <ac:spMk id="3" creationId="{8FC9F3A3-8ED9-7156-135F-E1DA1E371FE0}"/>
          </ac:spMkLst>
        </pc:spChg>
        <pc:spChg chg="mod">
          <ac:chgData name="Ellory Green" userId="S::ellory.green@leveluphcs.com::da93ee64-bd7a-436f-8205-6a03abc293ae" providerId="AD" clId="Web-{D0F80047-D3AD-20E9-5EF4-FF9E2D6114EA}" dt="2024-08-20T17:20:45.852" v="6" actId="20577"/>
          <ac:spMkLst>
            <pc:docMk/>
            <pc:sldMk cId="1550013376" sldId="259"/>
            <ac:spMk id="4" creationId="{CA32270E-C375-2DF1-44F6-B5FF352F16F6}"/>
          </ac:spMkLst>
        </pc:spChg>
        <pc:spChg chg="mod">
          <ac:chgData name="Ellory Green" userId="S::ellory.green@leveluphcs.com::da93ee64-bd7a-436f-8205-6a03abc293ae" providerId="AD" clId="Web-{D0F80047-D3AD-20E9-5EF4-FF9E2D6114EA}" dt="2024-08-20T17:20:55.556" v="9" actId="20577"/>
          <ac:spMkLst>
            <pc:docMk/>
            <pc:sldMk cId="1550013376" sldId="259"/>
            <ac:spMk id="5" creationId="{DE5C7184-83FA-CF73-13B3-9F4F5820C4F3}"/>
          </ac:spMkLst>
        </pc:spChg>
      </pc:sldChg>
      <pc:sldChg chg="modSp">
        <pc:chgData name="Ellory Green" userId="S::ellory.green@leveluphcs.com::da93ee64-bd7a-436f-8205-6a03abc293ae" providerId="AD" clId="Web-{D0F80047-D3AD-20E9-5EF4-FF9E2D6114EA}" dt="2024-08-20T17:22:46.480" v="33" actId="1076"/>
        <pc:sldMkLst>
          <pc:docMk/>
          <pc:sldMk cId="64217163" sldId="260"/>
        </pc:sldMkLst>
        <pc:spChg chg="mod">
          <ac:chgData name="Ellory Green" userId="S::ellory.green@leveluphcs.com::da93ee64-bd7a-436f-8205-6a03abc293ae" providerId="AD" clId="Web-{D0F80047-D3AD-20E9-5EF4-FF9E2D6114EA}" dt="2024-08-20T17:22:30.386" v="29" actId="1076"/>
          <ac:spMkLst>
            <pc:docMk/>
            <pc:sldMk cId="64217163" sldId="260"/>
            <ac:spMk id="2" creationId="{1F5EDE87-BC9E-B064-8BB9-EAC7FEE07E85}"/>
          </ac:spMkLst>
        </pc:spChg>
        <pc:spChg chg="mod">
          <ac:chgData name="Ellory Green" userId="S::ellory.green@leveluphcs.com::da93ee64-bd7a-436f-8205-6a03abc293ae" providerId="AD" clId="Web-{D0F80047-D3AD-20E9-5EF4-FF9E2D6114EA}" dt="2024-08-20T17:21:42.276" v="19" actId="20577"/>
          <ac:spMkLst>
            <pc:docMk/>
            <pc:sldMk cId="64217163" sldId="260"/>
            <ac:spMk id="3" creationId="{8FC9F3A3-8ED9-7156-135F-E1DA1E371FE0}"/>
          </ac:spMkLst>
        </pc:spChg>
        <pc:spChg chg="mod">
          <ac:chgData name="Ellory Green" userId="S::ellory.green@leveluphcs.com::da93ee64-bd7a-436f-8205-6a03abc293ae" providerId="AD" clId="Web-{D0F80047-D3AD-20E9-5EF4-FF9E2D6114EA}" dt="2024-08-20T17:21:58.307" v="22" actId="1076"/>
          <ac:spMkLst>
            <pc:docMk/>
            <pc:sldMk cId="64217163" sldId="260"/>
            <ac:spMk id="4" creationId="{CA32270E-C375-2DF1-44F6-B5FF352F16F6}"/>
          </ac:spMkLst>
        </pc:spChg>
        <pc:spChg chg="mod">
          <ac:chgData name="Ellory Green" userId="S::ellory.green@leveluphcs.com::da93ee64-bd7a-436f-8205-6a03abc293ae" providerId="AD" clId="Web-{D0F80047-D3AD-20E9-5EF4-FF9E2D6114EA}" dt="2024-08-20T17:22:08.089" v="24" actId="20577"/>
          <ac:spMkLst>
            <pc:docMk/>
            <pc:sldMk cId="64217163" sldId="260"/>
            <ac:spMk id="14" creationId="{BD1FAAD4-3240-BCB3-9747-444F387431D0}"/>
          </ac:spMkLst>
        </pc:spChg>
        <pc:spChg chg="mod">
          <ac:chgData name="Ellory Green" userId="S::ellory.green@leveluphcs.com::da93ee64-bd7a-436f-8205-6a03abc293ae" providerId="AD" clId="Web-{D0F80047-D3AD-20E9-5EF4-FF9E2D6114EA}" dt="2024-08-20T17:21:50.885" v="21" actId="20577"/>
          <ac:spMkLst>
            <pc:docMk/>
            <pc:sldMk cId="64217163" sldId="260"/>
            <ac:spMk id="15" creationId="{CDECFE43-DE05-FCFE-024B-34B4F1FCCC77}"/>
          </ac:spMkLst>
        </pc:spChg>
        <pc:spChg chg="mod">
          <ac:chgData name="Ellory Green" userId="S::ellory.green@leveluphcs.com::da93ee64-bd7a-436f-8205-6a03abc293ae" providerId="AD" clId="Web-{D0F80047-D3AD-20E9-5EF4-FF9E2D6114EA}" dt="2024-08-20T17:22:21.730" v="27" actId="1076"/>
          <ac:spMkLst>
            <pc:docMk/>
            <pc:sldMk cId="64217163" sldId="260"/>
            <ac:spMk id="19" creationId="{B103DB14-FE24-89DF-EF7C-F9187F806589}"/>
          </ac:spMkLst>
        </pc:spChg>
        <pc:cxnChg chg="mod">
          <ac:chgData name="Ellory Green" userId="S::ellory.green@leveluphcs.com::da93ee64-bd7a-436f-8205-6a03abc293ae" providerId="AD" clId="Web-{D0F80047-D3AD-20E9-5EF4-FF9E2D6114EA}" dt="2024-08-20T17:22:26.855" v="28" actId="1076"/>
          <ac:cxnSpMkLst>
            <pc:docMk/>
            <pc:sldMk cId="64217163" sldId="260"/>
            <ac:cxnSpMk id="17" creationId="{17719613-0D10-FF9E-C031-36E38490472E}"/>
          </ac:cxnSpMkLst>
        </pc:cxnChg>
        <pc:cxnChg chg="mod">
          <ac:chgData name="Ellory Green" userId="S::ellory.green@leveluphcs.com::da93ee64-bd7a-436f-8205-6a03abc293ae" providerId="AD" clId="Web-{D0F80047-D3AD-20E9-5EF4-FF9E2D6114EA}" dt="2024-08-20T17:22:41.137" v="32" actId="1076"/>
          <ac:cxnSpMkLst>
            <pc:docMk/>
            <pc:sldMk cId="64217163" sldId="260"/>
            <ac:cxnSpMk id="20" creationId="{EB43CAF9-B101-3C3E-6FCC-1CA5360F8DDC}"/>
          </ac:cxnSpMkLst>
        </pc:cxnChg>
        <pc:cxnChg chg="mod">
          <ac:chgData name="Ellory Green" userId="S::ellory.green@leveluphcs.com::da93ee64-bd7a-436f-8205-6a03abc293ae" providerId="AD" clId="Web-{D0F80047-D3AD-20E9-5EF4-FF9E2D6114EA}" dt="2024-08-20T17:22:46.480" v="33" actId="1076"/>
          <ac:cxnSpMkLst>
            <pc:docMk/>
            <pc:sldMk cId="64217163" sldId="260"/>
            <ac:cxnSpMk id="33" creationId="{0623E691-1303-21F8-058E-F6CECC5E4E47}"/>
          </ac:cxnSpMkLst>
        </pc:cxnChg>
        <pc:cxnChg chg="mod">
          <ac:chgData name="Ellory Green" userId="S::ellory.green@leveluphcs.com::da93ee64-bd7a-436f-8205-6a03abc293ae" providerId="AD" clId="Web-{D0F80047-D3AD-20E9-5EF4-FF9E2D6114EA}" dt="2024-08-20T17:22:35.043" v="30" actId="1076"/>
          <ac:cxnSpMkLst>
            <pc:docMk/>
            <pc:sldMk cId="64217163" sldId="260"/>
            <ac:cxnSpMk id="34" creationId="{C0A0FF10-C8CD-5F39-4950-EF1C846C1A07}"/>
          </ac:cxnSpMkLst>
        </pc:cxnChg>
      </pc:sldChg>
    </pc:docChg>
  </pc:docChgLst>
  <pc:docChgLst>
    <pc:chgData name="Ellory Green" userId="S::ellory.green@leveluphcs.com::da93ee64-bd7a-436f-8205-6a03abc293ae" providerId="AD" clId="Web-{587CD1BF-F554-FABE-F9A4-B053D659021D}"/>
    <pc:docChg chg="modSld">
      <pc:chgData name="Ellory Green" userId="S::ellory.green@leveluphcs.com::da93ee64-bd7a-436f-8205-6a03abc293ae" providerId="AD" clId="Web-{587CD1BF-F554-FABE-F9A4-B053D659021D}" dt="2024-08-20T17:25:14.970" v="2" actId="20577"/>
      <pc:docMkLst>
        <pc:docMk/>
      </pc:docMkLst>
      <pc:sldChg chg="modSp">
        <pc:chgData name="Ellory Green" userId="S::ellory.green@leveluphcs.com::da93ee64-bd7a-436f-8205-6a03abc293ae" providerId="AD" clId="Web-{587CD1BF-F554-FABE-F9A4-B053D659021D}" dt="2024-08-20T17:25:14.970" v="2" actId="20577"/>
        <pc:sldMkLst>
          <pc:docMk/>
          <pc:sldMk cId="1550013376" sldId="259"/>
        </pc:sldMkLst>
        <pc:spChg chg="mod">
          <ac:chgData name="Ellory Green" userId="S::ellory.green@leveluphcs.com::da93ee64-bd7a-436f-8205-6a03abc293ae" providerId="AD" clId="Web-{587CD1BF-F554-FABE-F9A4-B053D659021D}" dt="2024-08-20T17:25:14.970" v="2" actId="20577"/>
          <ac:spMkLst>
            <pc:docMk/>
            <pc:sldMk cId="1550013376" sldId="259"/>
            <ac:spMk id="3" creationId="{8FC9F3A3-8ED9-7156-135F-E1DA1E371FE0}"/>
          </ac:spMkLst>
        </pc:spChg>
        <pc:spChg chg="mod">
          <ac:chgData name="Ellory Green" userId="S::ellory.green@leveluphcs.com::da93ee64-bd7a-436f-8205-6a03abc293ae" providerId="AD" clId="Web-{587CD1BF-F554-FABE-F9A4-B053D659021D}" dt="2024-08-20T17:25:11.548" v="1" actId="20577"/>
          <ac:spMkLst>
            <pc:docMk/>
            <pc:sldMk cId="1550013376" sldId="259"/>
            <ac:spMk id="4" creationId="{CA32270E-C375-2DF1-44F6-B5FF352F16F6}"/>
          </ac:spMkLst>
        </pc:spChg>
        <pc:spChg chg="mod">
          <ac:chgData name="Ellory Green" userId="S::ellory.green@leveluphcs.com::da93ee64-bd7a-436f-8205-6a03abc293ae" providerId="AD" clId="Web-{587CD1BF-F554-FABE-F9A4-B053D659021D}" dt="2024-08-20T17:25:07.845" v="0" actId="20577"/>
          <ac:spMkLst>
            <pc:docMk/>
            <pc:sldMk cId="1550013376" sldId="259"/>
            <ac:spMk id="5" creationId="{DE5C7184-83FA-CF73-13B3-9F4F5820C4F3}"/>
          </ac:spMkLst>
        </pc:spChg>
      </pc:sldChg>
    </pc:docChg>
  </pc:docChgLst>
  <pc:docChgLst>
    <pc:chgData name="Ellory Green" userId="S::ellory.green@leveluphcs.com::da93ee64-bd7a-436f-8205-6a03abc293ae" providerId="AD" clId="Web-{57B93DC2-F75F-F7BE-05A1-92C800CA28D0}"/>
    <pc:docChg chg="modSld">
      <pc:chgData name="Ellory Green" userId="S::ellory.green@leveluphcs.com::da93ee64-bd7a-436f-8205-6a03abc293ae" providerId="AD" clId="Web-{57B93DC2-F75F-F7BE-05A1-92C800CA28D0}" dt="2024-08-19T16:17:47.429" v="275" actId="20577"/>
      <pc:docMkLst>
        <pc:docMk/>
      </pc:docMkLst>
      <pc:sldChg chg="modSp">
        <pc:chgData name="Ellory Green" userId="S::ellory.green@leveluphcs.com::da93ee64-bd7a-436f-8205-6a03abc293ae" providerId="AD" clId="Web-{57B93DC2-F75F-F7BE-05A1-92C800CA28D0}" dt="2024-08-19T16:17:47.429" v="275" actId="20577"/>
        <pc:sldMkLst>
          <pc:docMk/>
          <pc:sldMk cId="1550013376" sldId="259"/>
        </pc:sldMkLst>
        <pc:spChg chg="mod">
          <ac:chgData name="Ellory Green" userId="S::ellory.green@leveluphcs.com::da93ee64-bd7a-436f-8205-6a03abc293ae" providerId="AD" clId="Web-{57B93DC2-F75F-F7BE-05A1-92C800CA28D0}" dt="2024-08-19T16:17:47.429" v="275" actId="20577"/>
          <ac:spMkLst>
            <pc:docMk/>
            <pc:sldMk cId="1550013376" sldId="259"/>
            <ac:spMk id="3" creationId="{8FC9F3A3-8ED9-7156-135F-E1DA1E371FE0}"/>
          </ac:spMkLst>
        </pc:spChg>
        <pc:spChg chg="mod">
          <ac:chgData name="Ellory Green" userId="S::ellory.green@leveluphcs.com::da93ee64-bd7a-436f-8205-6a03abc293ae" providerId="AD" clId="Web-{57B93DC2-F75F-F7BE-05A1-92C800CA28D0}" dt="2024-08-19T16:14:58.735" v="263" actId="20577"/>
          <ac:spMkLst>
            <pc:docMk/>
            <pc:sldMk cId="1550013376" sldId="259"/>
            <ac:spMk id="4" creationId="{CA32270E-C375-2DF1-44F6-B5FF352F16F6}"/>
          </ac:spMkLst>
        </pc:spChg>
        <pc:spChg chg="mod">
          <ac:chgData name="Ellory Green" userId="S::ellory.green@leveluphcs.com::da93ee64-bd7a-436f-8205-6a03abc293ae" providerId="AD" clId="Web-{57B93DC2-F75F-F7BE-05A1-92C800CA28D0}" dt="2024-08-19T16:15:19.252" v="271" actId="20577"/>
          <ac:spMkLst>
            <pc:docMk/>
            <pc:sldMk cId="1550013376" sldId="259"/>
            <ac:spMk id="5" creationId="{DE5C7184-83FA-CF73-13B3-9F4F5820C4F3}"/>
          </ac:spMkLst>
        </pc:spChg>
        <pc:cxnChg chg="mod">
          <ac:chgData name="Ellory Green" userId="S::ellory.green@leveluphcs.com::da93ee64-bd7a-436f-8205-6a03abc293ae" providerId="AD" clId="Web-{57B93DC2-F75F-F7BE-05A1-92C800CA28D0}" dt="2024-08-19T16:14:47.782" v="260" actId="1076"/>
          <ac:cxnSpMkLst>
            <pc:docMk/>
            <pc:sldMk cId="1550013376" sldId="259"/>
            <ac:cxnSpMk id="2" creationId="{3C2079B9-30FB-39C2-515B-D939FC1E9B37}"/>
          </ac:cxnSpMkLst>
        </pc:cxnChg>
        <pc:cxnChg chg="mod">
          <ac:chgData name="Ellory Green" userId="S::ellory.green@leveluphcs.com::da93ee64-bd7a-436f-8205-6a03abc293ae" providerId="AD" clId="Web-{57B93DC2-F75F-F7BE-05A1-92C800CA28D0}" dt="2024-08-19T16:00:40.310" v="71" actId="1076"/>
          <ac:cxnSpMkLst>
            <pc:docMk/>
            <pc:sldMk cId="1550013376" sldId="259"/>
            <ac:cxnSpMk id="7" creationId="{58B73A21-2325-8814-8FC1-2C9EAC7B22F2}"/>
          </ac:cxnSpMkLst>
        </pc:cxnChg>
        <pc:cxnChg chg="mod">
          <ac:chgData name="Ellory Green" userId="S::ellory.green@leveluphcs.com::da93ee64-bd7a-436f-8205-6a03abc293ae" providerId="AD" clId="Web-{57B93DC2-F75F-F7BE-05A1-92C800CA28D0}" dt="2024-08-19T16:00:02.106" v="62" actId="1076"/>
          <ac:cxnSpMkLst>
            <pc:docMk/>
            <pc:sldMk cId="1550013376" sldId="259"/>
            <ac:cxnSpMk id="8" creationId="{9413E6E9-D31D-4A17-42A6-0CC05302981A}"/>
          </ac:cxnSpMkLst>
        </pc:cxnChg>
      </pc:sldChg>
      <pc:sldChg chg="addSp delSp modSp">
        <pc:chgData name="Ellory Green" userId="S::ellory.green@leveluphcs.com::da93ee64-bd7a-436f-8205-6a03abc293ae" providerId="AD" clId="Web-{57B93DC2-F75F-F7BE-05A1-92C800CA28D0}" dt="2024-08-19T16:15:27.096" v="272" actId="1076"/>
        <pc:sldMkLst>
          <pc:docMk/>
          <pc:sldMk cId="64217163" sldId="260"/>
        </pc:sldMkLst>
        <pc:spChg chg="mod">
          <ac:chgData name="Ellory Green" userId="S::ellory.green@leveluphcs.com::da93ee64-bd7a-436f-8205-6a03abc293ae" providerId="AD" clId="Web-{57B93DC2-F75F-F7BE-05A1-92C800CA28D0}" dt="2024-08-19T16:06:17.699" v="152" actId="1076"/>
          <ac:spMkLst>
            <pc:docMk/>
            <pc:sldMk cId="64217163" sldId="260"/>
            <ac:spMk id="2" creationId="{1F5EDE87-BC9E-B064-8BB9-EAC7FEE07E85}"/>
          </ac:spMkLst>
        </pc:spChg>
        <pc:spChg chg="mod">
          <ac:chgData name="Ellory Green" userId="S::ellory.green@leveluphcs.com::da93ee64-bd7a-436f-8205-6a03abc293ae" providerId="AD" clId="Web-{57B93DC2-F75F-F7BE-05A1-92C800CA28D0}" dt="2024-08-19T16:13:33.185" v="238" actId="20577"/>
          <ac:spMkLst>
            <pc:docMk/>
            <pc:sldMk cId="64217163" sldId="260"/>
            <ac:spMk id="3" creationId="{8FC9F3A3-8ED9-7156-135F-E1DA1E371FE0}"/>
          </ac:spMkLst>
        </pc:spChg>
        <pc:spChg chg="mod">
          <ac:chgData name="Ellory Green" userId="S::ellory.green@leveluphcs.com::da93ee64-bd7a-436f-8205-6a03abc293ae" providerId="AD" clId="Web-{57B93DC2-F75F-F7BE-05A1-92C800CA28D0}" dt="2024-08-19T16:13:12.028" v="234" actId="20577"/>
          <ac:spMkLst>
            <pc:docMk/>
            <pc:sldMk cId="64217163" sldId="260"/>
            <ac:spMk id="4" creationId="{CA32270E-C375-2DF1-44F6-B5FF352F16F6}"/>
          </ac:spMkLst>
        </pc:spChg>
        <pc:spChg chg="mod">
          <ac:chgData name="Ellory Green" userId="S::ellory.green@leveluphcs.com::da93ee64-bd7a-436f-8205-6a03abc293ae" providerId="AD" clId="Web-{57B93DC2-F75F-F7BE-05A1-92C800CA28D0}" dt="2024-08-19T16:15:27.096" v="272" actId="1076"/>
          <ac:spMkLst>
            <pc:docMk/>
            <pc:sldMk cId="64217163" sldId="260"/>
            <ac:spMk id="14" creationId="{BD1FAAD4-3240-BCB3-9747-444F387431D0}"/>
          </ac:spMkLst>
        </pc:spChg>
        <pc:spChg chg="mod">
          <ac:chgData name="Ellory Green" userId="S::ellory.green@leveluphcs.com::da93ee64-bd7a-436f-8205-6a03abc293ae" providerId="AD" clId="Web-{57B93DC2-F75F-F7BE-05A1-92C800CA28D0}" dt="2024-08-19T16:13:18.356" v="236" actId="20577"/>
          <ac:spMkLst>
            <pc:docMk/>
            <pc:sldMk cId="64217163" sldId="260"/>
            <ac:spMk id="15" creationId="{CDECFE43-DE05-FCFE-024B-34B4F1FCCC77}"/>
          </ac:spMkLst>
        </pc:spChg>
        <pc:spChg chg="mod">
          <ac:chgData name="Ellory Green" userId="S::ellory.green@leveluphcs.com::da93ee64-bd7a-436f-8205-6a03abc293ae" providerId="AD" clId="Web-{57B93DC2-F75F-F7BE-05A1-92C800CA28D0}" dt="2024-08-19T16:11:41.524" v="216" actId="20577"/>
          <ac:spMkLst>
            <pc:docMk/>
            <pc:sldMk cId="64217163" sldId="260"/>
            <ac:spMk id="19" creationId="{B103DB14-FE24-89DF-EF7C-F9187F806589}"/>
          </ac:spMkLst>
        </pc:spChg>
        <pc:grpChg chg="mod">
          <ac:chgData name="Ellory Green" userId="S::ellory.green@leveluphcs.com::da93ee64-bd7a-436f-8205-6a03abc293ae" providerId="AD" clId="Web-{57B93DC2-F75F-F7BE-05A1-92C800CA28D0}" dt="2024-08-19T16:07:06.873" v="162" actId="1076"/>
          <ac:grpSpMkLst>
            <pc:docMk/>
            <pc:sldMk cId="64217163" sldId="260"/>
            <ac:grpSpMk id="16" creationId="{2BE178D6-6ADE-B295-1B44-0030EA3B4B07}"/>
          </ac:grpSpMkLst>
        </pc:grpChg>
        <pc:cxnChg chg="del mod">
          <ac:chgData name="Ellory Green" userId="S::ellory.green@leveluphcs.com::da93ee64-bd7a-436f-8205-6a03abc293ae" providerId="AD" clId="Web-{57B93DC2-F75F-F7BE-05A1-92C800CA28D0}" dt="2024-08-19T16:07:33.874" v="166"/>
          <ac:cxnSpMkLst>
            <pc:docMk/>
            <pc:sldMk cId="64217163" sldId="260"/>
            <ac:cxnSpMk id="7" creationId="{58B73A21-2325-8814-8FC1-2C9EAC7B22F2}"/>
          </ac:cxnSpMkLst>
        </pc:cxnChg>
        <pc:cxnChg chg="add del mod">
          <ac:chgData name="Ellory Green" userId="S::ellory.green@leveluphcs.com::da93ee64-bd7a-436f-8205-6a03abc293ae" providerId="AD" clId="Web-{57B93DC2-F75F-F7BE-05A1-92C800CA28D0}" dt="2024-08-19T16:08:02.062" v="172"/>
          <ac:cxnSpMkLst>
            <pc:docMk/>
            <pc:sldMk cId="64217163" sldId="260"/>
            <ac:cxnSpMk id="8" creationId="{B72CF179-DB2A-3A28-67EB-EA9F657E9E9E}"/>
          </ac:cxnSpMkLst>
        </pc:cxnChg>
        <pc:cxnChg chg="mod">
          <ac:chgData name="Ellory Green" userId="S::ellory.green@leveluphcs.com::da93ee64-bd7a-436f-8205-6a03abc293ae" providerId="AD" clId="Web-{57B93DC2-F75F-F7BE-05A1-92C800CA28D0}" dt="2024-08-19T16:08:10.438" v="173" actId="14100"/>
          <ac:cxnSpMkLst>
            <pc:docMk/>
            <pc:sldMk cId="64217163" sldId="260"/>
            <ac:cxnSpMk id="17" creationId="{17719613-0D10-FF9E-C031-36E38490472E}"/>
          </ac:cxnSpMkLst>
        </pc:cxnChg>
        <pc:cxnChg chg="mod">
          <ac:chgData name="Ellory Green" userId="S::ellory.green@leveluphcs.com::da93ee64-bd7a-436f-8205-6a03abc293ae" providerId="AD" clId="Web-{57B93DC2-F75F-F7BE-05A1-92C800CA28D0}" dt="2024-08-19T16:05:01.180" v="131" actId="1076"/>
          <ac:cxnSpMkLst>
            <pc:docMk/>
            <pc:sldMk cId="64217163" sldId="260"/>
            <ac:cxnSpMk id="18" creationId="{93806A15-A1AE-0B14-D4E7-F87AC65197ED}"/>
          </ac:cxnSpMkLst>
        </pc:cxnChg>
        <pc:cxnChg chg="add mod">
          <ac:chgData name="Ellory Green" userId="S::ellory.green@leveluphcs.com::da93ee64-bd7a-436f-8205-6a03abc293ae" providerId="AD" clId="Web-{57B93DC2-F75F-F7BE-05A1-92C800CA28D0}" dt="2024-08-19T16:08:19.907" v="177" actId="1076"/>
          <ac:cxnSpMkLst>
            <pc:docMk/>
            <pc:sldMk cId="64217163" sldId="260"/>
            <ac:cxnSpMk id="20" creationId="{EB43CAF9-B101-3C3E-6FCC-1CA5360F8DDC}"/>
          </ac:cxnSpMkLst>
        </pc:cxnChg>
        <pc:cxnChg chg="mod">
          <ac:chgData name="Ellory Green" userId="S::ellory.green@leveluphcs.com::da93ee64-bd7a-436f-8205-6a03abc293ae" providerId="AD" clId="Web-{57B93DC2-F75F-F7BE-05A1-92C800CA28D0}" dt="2024-08-19T16:13:41.170" v="239" actId="1076"/>
          <ac:cxnSpMkLst>
            <pc:docMk/>
            <pc:sldMk cId="64217163" sldId="260"/>
            <ac:cxnSpMk id="33" creationId="{0623E691-1303-21F8-058E-F6CECC5E4E47}"/>
          </ac:cxnSpMkLst>
        </pc:cxnChg>
        <pc:cxnChg chg="mod">
          <ac:chgData name="Ellory Green" userId="S::ellory.green@leveluphcs.com::da93ee64-bd7a-436f-8205-6a03abc293ae" providerId="AD" clId="Web-{57B93DC2-F75F-F7BE-05A1-92C800CA28D0}" dt="2024-08-19T16:13:42.920" v="240" actId="1076"/>
          <ac:cxnSpMkLst>
            <pc:docMk/>
            <pc:sldMk cId="64217163" sldId="260"/>
            <ac:cxnSpMk id="34" creationId="{C0A0FF10-C8CD-5F39-4950-EF1C846C1A07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38B4EF-8AFE-4187-937E-1122DC3720C3}" type="datetimeFigureOut">
              <a:rPr lang="en-GB" smtClean="0"/>
              <a:t>04/10/2024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5BA284-F003-408A-8BF4-0E469ACD40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0511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20487" rtl="0" eaLnBrk="1" latinLnBrk="0" hangingPunct="1">
      <a:defRPr sz="1077" kern="1200">
        <a:solidFill>
          <a:schemeClr val="tx1"/>
        </a:solidFill>
        <a:latin typeface="+mn-lt"/>
        <a:ea typeface="+mn-ea"/>
        <a:cs typeface="+mn-cs"/>
      </a:defRPr>
    </a:lvl1pPr>
    <a:lvl2pPr marL="410243" algn="l" defTabSz="820487" rtl="0" eaLnBrk="1" latinLnBrk="0" hangingPunct="1">
      <a:defRPr sz="1077" kern="1200">
        <a:solidFill>
          <a:schemeClr val="tx1"/>
        </a:solidFill>
        <a:latin typeface="+mn-lt"/>
        <a:ea typeface="+mn-ea"/>
        <a:cs typeface="+mn-cs"/>
      </a:defRPr>
    </a:lvl2pPr>
    <a:lvl3pPr marL="820487" algn="l" defTabSz="820487" rtl="0" eaLnBrk="1" latinLnBrk="0" hangingPunct="1">
      <a:defRPr sz="1077" kern="1200">
        <a:solidFill>
          <a:schemeClr val="tx1"/>
        </a:solidFill>
        <a:latin typeface="+mn-lt"/>
        <a:ea typeface="+mn-ea"/>
        <a:cs typeface="+mn-cs"/>
      </a:defRPr>
    </a:lvl3pPr>
    <a:lvl4pPr marL="1230730" algn="l" defTabSz="820487" rtl="0" eaLnBrk="1" latinLnBrk="0" hangingPunct="1">
      <a:defRPr sz="1077" kern="1200">
        <a:solidFill>
          <a:schemeClr val="tx1"/>
        </a:solidFill>
        <a:latin typeface="+mn-lt"/>
        <a:ea typeface="+mn-ea"/>
        <a:cs typeface="+mn-cs"/>
      </a:defRPr>
    </a:lvl4pPr>
    <a:lvl5pPr marL="1640973" algn="l" defTabSz="820487" rtl="0" eaLnBrk="1" latinLnBrk="0" hangingPunct="1">
      <a:defRPr sz="1077" kern="1200">
        <a:solidFill>
          <a:schemeClr val="tx1"/>
        </a:solidFill>
        <a:latin typeface="+mn-lt"/>
        <a:ea typeface="+mn-ea"/>
        <a:cs typeface="+mn-cs"/>
      </a:defRPr>
    </a:lvl5pPr>
    <a:lvl6pPr marL="2051216" algn="l" defTabSz="820487" rtl="0" eaLnBrk="1" latinLnBrk="0" hangingPunct="1">
      <a:defRPr sz="1077" kern="1200">
        <a:solidFill>
          <a:schemeClr val="tx1"/>
        </a:solidFill>
        <a:latin typeface="+mn-lt"/>
        <a:ea typeface="+mn-ea"/>
        <a:cs typeface="+mn-cs"/>
      </a:defRPr>
    </a:lvl6pPr>
    <a:lvl7pPr marL="2461461" algn="l" defTabSz="820487" rtl="0" eaLnBrk="1" latinLnBrk="0" hangingPunct="1">
      <a:defRPr sz="1077" kern="1200">
        <a:solidFill>
          <a:schemeClr val="tx1"/>
        </a:solidFill>
        <a:latin typeface="+mn-lt"/>
        <a:ea typeface="+mn-ea"/>
        <a:cs typeface="+mn-cs"/>
      </a:defRPr>
    </a:lvl7pPr>
    <a:lvl8pPr marL="2871703" algn="l" defTabSz="820487" rtl="0" eaLnBrk="1" latinLnBrk="0" hangingPunct="1">
      <a:defRPr sz="1077" kern="1200">
        <a:solidFill>
          <a:schemeClr val="tx1"/>
        </a:solidFill>
        <a:latin typeface="+mn-lt"/>
        <a:ea typeface="+mn-ea"/>
        <a:cs typeface="+mn-cs"/>
      </a:defRPr>
    </a:lvl8pPr>
    <a:lvl9pPr marL="3281946" algn="l" defTabSz="820487" rtl="0" eaLnBrk="1" latinLnBrk="0" hangingPunct="1">
      <a:defRPr sz="107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E3B35EE-1C7F-4908-9516-A548F1C8E554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014164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E3B35EE-1C7F-4908-9516-A548F1C8E554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931976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E0BB71-0801-9B30-1360-BE73FC8F32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7250" y="1496484"/>
            <a:ext cx="5143500" cy="3183467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05D01C-A797-E18D-A373-E746F1FC99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50" y="4802718"/>
            <a:ext cx="5143500" cy="2207683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0552EA-6CEC-877B-45C6-CD171E3E0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ED407-76FF-4368-A714-2A59DED26FF9}" type="datetimeFigureOut">
              <a:rPr lang="en-GB" smtClean="0"/>
              <a:t>04/10/2024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35EB34-CA33-E8C9-5A36-BD3DBCE614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F8F869-ADCF-3D75-FC32-51E823C02E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2DF6-8275-4E4F-872B-A2326E2951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7145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92B78B-0AAB-37A2-3AA4-BCE17C8A06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6671529-09AE-8979-912F-35417352AD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8337F4-DAF9-DC55-48C5-0231A58966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ED407-76FF-4368-A714-2A59DED26FF9}" type="datetimeFigureOut">
              <a:rPr lang="en-GB" smtClean="0"/>
              <a:t>04/10/2024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C4DB2D-61FC-E490-3D2D-5853DFCD6F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639D2D-D54F-6AFE-4F96-18EACE285A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2DF6-8275-4E4F-872B-A2326E2951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3470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EB313A4-6331-A96D-E0E1-007A94F1E7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4907756" y="486836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267F7DC-FCE2-A4DF-E056-87531AE278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71487" y="486836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850A82-7A9C-D53C-577F-1A7F0B3B8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ED407-76FF-4368-A714-2A59DED26FF9}" type="datetimeFigureOut">
              <a:rPr lang="en-GB" smtClean="0"/>
              <a:t>04/10/2024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99DC40-7618-3D60-F5AA-83EA578EE1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833F58-5E7C-00EA-DD3C-5E6D953C24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2DF6-8275-4E4F-872B-A2326E2951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519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86BD7C-7075-627E-0707-8BC48B605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C0D44F-13D3-7E69-F669-85723C4EE7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7FEEE8-EF11-AE68-D9D6-5A5AE44DF0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ED407-76FF-4368-A714-2A59DED26FF9}" type="datetimeFigureOut">
              <a:rPr lang="en-GB" smtClean="0"/>
              <a:t>04/10/2024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430D17-83A4-6F6E-9081-806485965C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6611AA-DE0A-A1A3-477C-1FBCDD692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2DF6-8275-4E4F-872B-A2326E2951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3102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5BC058-F159-6B5B-CA49-5B2AA4E809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917" y="2279654"/>
            <a:ext cx="5915025" cy="3803649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A6B933-7A4A-0C13-0D52-61E379F6A2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7917" y="6119287"/>
            <a:ext cx="5915025" cy="2000249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82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82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82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82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82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82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82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8979C4-8BEA-2A3D-4A6F-A3CC8803CB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ED407-76FF-4368-A714-2A59DED26FF9}" type="datetimeFigureOut">
              <a:rPr lang="en-GB" smtClean="0"/>
              <a:t>04/10/2024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383095-4573-01CF-D31A-93FCD99B2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40203F-3B81-3790-1E3C-4CFD458C2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2DF6-8275-4E4F-872B-A2326E2951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8789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5EC6D1-583F-E778-A463-3F80626B12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A02849-68BE-35E1-15FC-130187887C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14AC9A-0DAC-DCFD-AB4B-7FDE0BA92D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12582C-9404-065F-0368-5C2876F914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ED407-76FF-4368-A714-2A59DED26FF9}" type="datetimeFigureOut">
              <a:rPr lang="en-GB" smtClean="0"/>
              <a:t>04/10/2024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7E6471-3708-5450-6A08-32582E83D8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6A06B5-95A8-1324-A572-849B313D52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2DF6-8275-4E4F-872B-A2326E2951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8842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F251EC-8FB1-DEC4-B7F6-932E80D9BE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63BF73-1BDF-A971-BBE1-1D2640FD09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2382" y="2241553"/>
            <a:ext cx="2901255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C9C4E8-CBC6-2B50-F590-2C3D92EE78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2382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5D1CE1F-E234-8A0D-864B-BC086C84C4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471864" y="2241553"/>
            <a:ext cx="2915543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F445521-3509-526F-0E94-EE6BA420E20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471864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BD9B498-AC7F-43AF-ECD0-ABE116C9B5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ED407-76FF-4368-A714-2A59DED26FF9}" type="datetimeFigureOut">
              <a:rPr lang="en-GB" smtClean="0"/>
              <a:t>04/10/2024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05E302D-785A-7710-22D1-F56DA84926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CC6C03D-0A90-D911-A249-A504C039CA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2DF6-8275-4E4F-872B-A2326E2951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0897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42EEE-81E2-D943-D26B-796491E10A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0E85470-795D-A290-B7C0-88826DF1C6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ED407-76FF-4368-A714-2A59DED26FF9}" type="datetimeFigureOut">
              <a:rPr lang="en-GB" smtClean="0"/>
              <a:t>04/10/2024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0E75B6F-5DEF-9C4A-0DFB-FDFF2B7AC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A5D3928-DCFF-60D2-B9FE-CD203BA207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2DF6-8275-4E4F-872B-A2326E2951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3517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840A5D9-4EF0-6A4F-23C4-EA5A0DA8E6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ED407-76FF-4368-A714-2A59DED26FF9}" type="datetimeFigureOut">
              <a:rPr lang="en-GB" smtClean="0"/>
              <a:t>04/10/2024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B1CC119-9DC7-B282-44F5-3853812954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2E65C4-4EB9-6F8F-A63A-06DD7ABE3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2DF6-8275-4E4F-872B-A2326E2951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0448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9AF9E0-39CF-269F-02F9-F849380ED7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2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312847-C437-FA23-4F03-8ED1EB66CB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5544" y="1316569"/>
            <a:ext cx="3471863" cy="6498167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8922F4-EF44-D02B-C404-516DFE3AAB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2" y="2743202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6E52C0-8740-02B1-1CFC-982EDEA6C4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ED407-76FF-4368-A714-2A59DED26FF9}" type="datetimeFigureOut">
              <a:rPr lang="en-GB" smtClean="0"/>
              <a:t>04/10/2024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206E27-11E6-6C58-A444-0D60B00C34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F55BA1-FD29-0C16-CFB9-DF987A2040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2DF6-8275-4E4F-872B-A2326E2951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34834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B88967-82DF-BE22-4813-53B4408D90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2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1564528-EBDD-4306-B8DC-9C364A54E7D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2915544" y="1316569"/>
            <a:ext cx="3471863" cy="6498167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210D5C-B2A8-B446-70E1-F950908F46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2" y="2743202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50462A-96C4-EECC-9A35-815EA899CA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ED407-76FF-4368-A714-2A59DED26FF9}" type="datetimeFigureOut">
              <a:rPr lang="en-GB" smtClean="0"/>
              <a:t>04/10/2024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D3307A-A072-07D8-7386-02CC8BEEED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CF0434-7A22-BCEB-8B94-6E8CF03757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22DF6-8275-4E4F-872B-A2326E2951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6109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B5FC7FC-E326-5340-7943-1B0B650392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9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BFEC84-92CA-9511-D6BE-C00F76F6FE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1489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20476F-9F9A-0103-6627-92B6391A48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87ED407-76FF-4368-A714-2A59DED26FF9}" type="datetimeFigureOut">
              <a:rPr lang="en-GB" smtClean="0"/>
              <a:t>04/10/2024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6749AA-E3B8-2887-3E72-FADF2432C5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71714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6ED255-8222-266E-77A6-ADF9E30DB6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2F22DF6-8275-4E4F-872B-A2326E2951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5540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hyperlink" Target="https://leveluphcs.sharepoint.com/sites/LevelUPConnection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mailto:hr@leveluphcs.com" TargetMode="External"/><Relationship Id="rId13" Type="http://schemas.openxmlformats.org/officeDocument/2006/relationships/hyperlink" Target="https://member.uhc.com/myuhc" TargetMode="External"/><Relationship Id="rId3" Type="http://schemas.openxmlformats.org/officeDocument/2006/relationships/hyperlink" Target="https://lpx.axomo.com/" TargetMode="External"/><Relationship Id="rId7" Type="http://schemas.openxmlformats.org/officeDocument/2006/relationships/image" Target="../media/image2.png"/><Relationship Id="rId12" Type="http://schemas.openxmlformats.org/officeDocument/2006/relationships/image" Target="../media/image10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11" Type="http://schemas.openxmlformats.org/officeDocument/2006/relationships/image" Target="../media/image9.png"/><Relationship Id="rId5" Type="http://schemas.openxmlformats.org/officeDocument/2006/relationships/image" Target="../media/image6.svg"/><Relationship Id="rId10" Type="http://schemas.openxmlformats.org/officeDocument/2006/relationships/image" Target="../media/image8.svg"/><Relationship Id="rId4" Type="http://schemas.openxmlformats.org/officeDocument/2006/relationships/image" Target="../media/image5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A32270E-C375-2DF1-44F6-B5FF352F16F6}"/>
              </a:ext>
            </a:extLst>
          </p:cNvPr>
          <p:cNvSpPr txBox="1"/>
          <p:nvPr/>
        </p:nvSpPr>
        <p:spPr>
          <a:xfrm>
            <a:off x="2465663" y="4575723"/>
            <a:ext cx="1950807" cy="3632789"/>
          </a:xfrm>
          <a:prstGeom prst="rect">
            <a:avLst/>
          </a:prstGeom>
          <a:noFill/>
        </p:spPr>
        <p:txBody>
          <a:bodyPr wrap="square" lIns="0" tIns="0" rIns="0" bIns="0" anchor="t">
            <a:spAutoFit/>
          </a:bodyPr>
          <a:lstStyle/>
          <a:p>
            <a:pPr defTabSz="914400">
              <a:defRPr/>
            </a:pPr>
            <a:r>
              <a:rPr lang="en-US" sz="1000" b="1" spc="30">
                <a:solidFill>
                  <a:srgbClr val="494949"/>
                </a:solidFill>
                <a:latin typeface="Aptos Display"/>
                <a:ea typeface="Lato Black"/>
                <a:cs typeface="Lato Black"/>
              </a:rPr>
              <a:t>Family Support:</a:t>
            </a:r>
            <a:r>
              <a:rPr lang="en-US" sz="1000" spc="30">
                <a:solidFill>
                  <a:srgbClr val="494949"/>
                </a:solidFill>
                <a:latin typeface="Aptos Display"/>
                <a:ea typeface="Lato Black"/>
                <a:cs typeface="Lato Black"/>
              </a:rPr>
              <a:t> </a:t>
            </a:r>
            <a:r>
              <a:rPr lang="en-US" sz="1000" spc="30">
                <a:solidFill>
                  <a:srgbClr val="494949"/>
                </a:solidFill>
                <a:latin typeface="Aptos Display"/>
                <a:ea typeface="Lato"/>
                <a:cs typeface="Lato"/>
              </a:rPr>
              <a:t>Employees receive a 3-month diaper subscription to welcome the arrival of their little one. </a:t>
            </a:r>
            <a:endParaRPr lang="en-US" sz="1000" spc="30">
              <a:solidFill>
                <a:srgbClr val="000000"/>
              </a:solidFill>
              <a:latin typeface="Aptos Display"/>
              <a:ea typeface="Lato"/>
              <a:cs typeface="Lato"/>
            </a:endParaRPr>
          </a:p>
          <a:p>
            <a:pPr defTabSz="914400">
              <a:defRPr/>
            </a:pPr>
            <a:endParaRPr lang="en-US" sz="1000" spc="30">
              <a:solidFill>
                <a:srgbClr val="494949"/>
              </a:solidFill>
              <a:latin typeface="Aptos Display"/>
              <a:ea typeface="Lato"/>
              <a:cs typeface="Lato"/>
            </a:endParaRPr>
          </a:p>
          <a:p>
            <a:pPr marL="0" marR="0" lvl="0" indent="0" algn="l" defTabSz="914400" rtl="0" eaLnBrk="1" fontAlgn="auto" latinLnBrk="0" hangingPunct="1"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30" normalizeH="0" baseline="0" noProof="0">
                <a:ln>
                  <a:noFill/>
                </a:ln>
                <a:solidFill>
                  <a:srgbClr val="494949"/>
                </a:solidFill>
                <a:effectLst/>
                <a:uLnTx/>
                <a:uFillTx/>
                <a:latin typeface="Aptos Display"/>
                <a:ea typeface="Lato Black"/>
                <a:cs typeface="Lato Black"/>
              </a:rPr>
              <a:t>Volunteer PTO:</a:t>
            </a:r>
            <a:r>
              <a:rPr kumimoji="0" lang="en-US" sz="1000" b="0" i="0" u="none" strike="noStrike" kern="1200" cap="none" spc="30" normalizeH="0" baseline="0" noProof="0">
                <a:ln>
                  <a:noFill/>
                </a:ln>
                <a:solidFill>
                  <a:srgbClr val="494949"/>
                </a:solidFill>
                <a:effectLst/>
                <a:uLnTx/>
                <a:uFillTx/>
                <a:latin typeface="Aptos Display"/>
                <a:ea typeface="Lato Black"/>
                <a:cs typeface="Lato Black"/>
              </a:rPr>
              <a:t> </a:t>
            </a:r>
            <a:r>
              <a:rPr kumimoji="0" lang="en-US" sz="1000" b="0" i="0" u="none" strike="noStrike" kern="1200" cap="none" spc="30" normalizeH="0" baseline="0" noProof="0">
                <a:ln>
                  <a:noFill/>
                </a:ln>
                <a:solidFill>
                  <a:srgbClr val="494949"/>
                </a:solidFill>
                <a:effectLst/>
                <a:uLnTx/>
                <a:uFillTx/>
                <a:latin typeface="Aptos Display"/>
                <a:ea typeface="Lato"/>
                <a:cs typeface="Lato"/>
              </a:rPr>
              <a:t>One day of community service PTO for full-time employees, which can be taken in any increment.</a:t>
            </a:r>
            <a:endParaRPr lang="en-US" sz="1000" b="0" i="0" u="none" strike="noStrike" kern="1200" cap="none" spc="30" normalizeH="0" baseline="0" noProof="0">
              <a:ln>
                <a:noFill/>
              </a:ln>
              <a:solidFill>
                <a:srgbClr val="494949"/>
              </a:solidFill>
              <a:effectLst/>
              <a:uLnTx/>
              <a:uFillTx/>
              <a:latin typeface="Aptos Display"/>
              <a:ea typeface="Lato"/>
              <a:cs typeface="Lato"/>
            </a:endParaRPr>
          </a:p>
          <a:p>
            <a:pPr defTabSz="914400">
              <a:defRPr/>
            </a:pPr>
            <a:r>
              <a:rPr lang="en-US" sz="1000" b="1" spc="30">
                <a:solidFill>
                  <a:srgbClr val="494949"/>
                </a:solidFill>
                <a:latin typeface="Aptos Display"/>
                <a:ea typeface="Lato Black"/>
                <a:cs typeface="Lato Black"/>
              </a:rPr>
              <a:t>Birthday PTO:</a:t>
            </a:r>
            <a:r>
              <a:rPr lang="en-US" sz="1000" spc="30">
                <a:solidFill>
                  <a:srgbClr val="494949"/>
                </a:solidFill>
                <a:latin typeface="Aptos Display"/>
                <a:ea typeface="Lato Black"/>
                <a:cs typeface="Lato Black"/>
              </a:rPr>
              <a:t> </a:t>
            </a:r>
            <a:r>
              <a:rPr lang="en-US" sz="1000" spc="30">
                <a:solidFill>
                  <a:srgbClr val="494949"/>
                </a:solidFill>
                <a:latin typeface="Aptos Display"/>
                <a:ea typeface="Lato"/>
                <a:cs typeface="Lato"/>
              </a:rPr>
              <a:t>Employees get their birthday day off each year to use on the day of their birthday or the week of.</a:t>
            </a:r>
            <a:endParaRPr lang="en-US" sz="1000" spc="30">
              <a:solidFill>
                <a:srgbClr val="000000"/>
              </a:solidFill>
              <a:latin typeface="Aptos Display"/>
              <a:ea typeface="Lato"/>
              <a:cs typeface="Lato"/>
            </a:endParaRP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30" normalizeH="0" baseline="0" noProof="0">
                <a:ln>
                  <a:noFill/>
                </a:ln>
                <a:solidFill>
                  <a:srgbClr val="008DC6"/>
                </a:solidFill>
                <a:effectLst/>
                <a:uLnTx/>
                <a:uFillTx/>
                <a:latin typeface="Aptos Display"/>
                <a:ea typeface="Lato Black"/>
                <a:cs typeface="Lato Black"/>
              </a:rPr>
              <a:t>Technology &amp; Resources</a:t>
            </a:r>
            <a:endParaRPr lang="en-US" sz="1200" b="1" i="0" u="none" strike="noStrike" kern="1200" cap="none" spc="30" normalizeH="0" baseline="0" noProof="0">
              <a:ln>
                <a:noFill/>
              </a:ln>
              <a:solidFill>
                <a:srgbClr val="0D0D0D"/>
              </a:solidFill>
              <a:effectLst/>
              <a:uLnTx/>
              <a:uFillTx/>
              <a:latin typeface="Aptos Display"/>
              <a:ea typeface="Lato Black"/>
              <a:cs typeface="Lato Black"/>
            </a:endParaRPr>
          </a:p>
          <a:p>
            <a:pPr marL="0" marR="0" lvl="0" indent="0" algn="l" defTabSz="914400" rtl="0" eaLnBrk="1" fontAlgn="auto" latinLnBrk="0" hangingPunct="1"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30" normalizeH="0" baseline="0" noProof="0">
                <a:ln>
                  <a:noFill/>
                </a:ln>
                <a:solidFill>
                  <a:srgbClr val="494949"/>
                </a:solidFill>
                <a:effectLst/>
                <a:uLnTx/>
                <a:uFillTx/>
                <a:latin typeface="Aptos Display"/>
                <a:ea typeface="Lato Black"/>
                <a:cs typeface="Lato Black"/>
              </a:rPr>
              <a:t>Tech Stack: </a:t>
            </a:r>
            <a:r>
              <a:rPr kumimoji="0" lang="en-US" sz="1000" b="0" i="0" u="none" strike="noStrike" kern="1200" cap="none" spc="30" normalizeH="0" baseline="0" noProof="0">
                <a:ln>
                  <a:noFill/>
                </a:ln>
                <a:solidFill>
                  <a:srgbClr val="494949"/>
                </a:solidFill>
                <a:effectLst/>
                <a:uLnTx/>
                <a:uFillTx/>
                <a:latin typeface="Aptos Display"/>
                <a:ea typeface="Lato"/>
                <a:cs typeface="Lato"/>
              </a:rPr>
              <a:t>Features Bullhorn, </a:t>
            </a:r>
            <a:r>
              <a:rPr kumimoji="0" lang="en-US" sz="1000" b="0" i="0" u="none" strike="noStrike" kern="1200" cap="none" spc="30" normalizeH="0" baseline="0" noProof="0" err="1">
                <a:ln>
                  <a:noFill/>
                </a:ln>
                <a:solidFill>
                  <a:srgbClr val="494949"/>
                </a:solidFill>
                <a:effectLst/>
                <a:uLnTx/>
                <a:uFillTx/>
                <a:latin typeface="Aptos Display"/>
                <a:ea typeface="Lato"/>
                <a:cs typeface="Lato"/>
              </a:rPr>
              <a:t>CloudCall</a:t>
            </a:r>
            <a:r>
              <a:rPr kumimoji="0" lang="en-US" sz="1000" b="0" i="0" u="none" strike="noStrike" kern="1200" cap="none" spc="30" normalizeH="0" baseline="0" noProof="0">
                <a:ln>
                  <a:noFill/>
                </a:ln>
                <a:solidFill>
                  <a:srgbClr val="494949"/>
                </a:solidFill>
                <a:effectLst/>
                <a:uLnTx/>
                <a:uFillTx/>
                <a:latin typeface="Aptos Display"/>
                <a:ea typeface="Lato"/>
                <a:cs typeface="Lato"/>
              </a:rPr>
              <a:t>, </a:t>
            </a:r>
            <a:r>
              <a:rPr kumimoji="0" lang="en-US" sz="1000" b="0" i="0" u="none" strike="noStrike" kern="1200" cap="none" spc="30" normalizeH="0" baseline="0" noProof="0" err="1">
                <a:ln>
                  <a:noFill/>
                </a:ln>
                <a:solidFill>
                  <a:srgbClr val="494949"/>
                </a:solidFill>
                <a:effectLst/>
                <a:uLnTx/>
                <a:uFillTx/>
                <a:latin typeface="Aptos Display"/>
                <a:ea typeface="Lato"/>
                <a:cs typeface="Lato"/>
              </a:rPr>
              <a:t>HirEZ</a:t>
            </a:r>
            <a:r>
              <a:rPr kumimoji="0" lang="en-US" sz="1000" b="0" i="0" u="none" strike="noStrike" kern="1200" cap="none" spc="30" normalizeH="0" baseline="0" noProof="0">
                <a:ln>
                  <a:noFill/>
                </a:ln>
                <a:solidFill>
                  <a:srgbClr val="494949"/>
                </a:solidFill>
                <a:effectLst/>
                <a:uLnTx/>
                <a:uFillTx/>
                <a:latin typeface="Aptos Display"/>
                <a:ea typeface="Lato"/>
                <a:cs typeface="Lato"/>
              </a:rPr>
              <a:t>, and LinkedIn best practices.</a:t>
            </a:r>
            <a:endParaRPr lang="en-US" sz="1000" b="0" i="0" u="none" strike="noStrike" kern="1200" cap="none" spc="30" normalizeH="0" baseline="0" noProof="0">
              <a:ln>
                <a:noFill/>
              </a:ln>
              <a:solidFill>
                <a:srgbClr val="494949"/>
              </a:solidFill>
              <a:effectLst/>
              <a:uLnTx/>
              <a:uFillTx/>
              <a:latin typeface="Aptos Display"/>
              <a:ea typeface="Lato"/>
              <a:cs typeface="Lato"/>
            </a:endParaRPr>
          </a:p>
          <a:p>
            <a:pPr marL="0" marR="0" lvl="0" indent="0" algn="l" defTabSz="914400" rtl="0" eaLnBrk="1" fontAlgn="auto" latinLnBrk="0" hangingPunct="1"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30" normalizeH="0" baseline="0" noProof="0" err="1">
                <a:ln>
                  <a:noFill/>
                </a:ln>
                <a:solidFill>
                  <a:srgbClr val="494949"/>
                </a:solidFill>
                <a:effectLst/>
                <a:uLnTx/>
                <a:uFillTx/>
                <a:latin typeface="Aptos Display"/>
                <a:ea typeface="Lato Black"/>
                <a:cs typeface="Lato Black"/>
              </a:rPr>
              <a:t>LevelUP</a:t>
            </a:r>
            <a:r>
              <a:rPr kumimoji="0" lang="en-US" sz="1000" b="1" i="0" u="none" strike="noStrike" kern="1200" cap="none" spc="30" normalizeH="0" baseline="0" noProof="0">
                <a:ln>
                  <a:noFill/>
                </a:ln>
                <a:solidFill>
                  <a:srgbClr val="494949"/>
                </a:solidFill>
                <a:effectLst/>
                <a:uLnTx/>
                <a:uFillTx/>
                <a:latin typeface="Aptos Display"/>
                <a:ea typeface="Lato Black"/>
                <a:cs typeface="Lato Black"/>
              </a:rPr>
              <a:t> Connection:</a:t>
            </a:r>
            <a:r>
              <a:rPr kumimoji="0" lang="en-US" sz="1000" b="0" i="0" u="none" strike="noStrike" kern="1200" cap="none" spc="30" normalizeH="0" baseline="0" noProof="0">
                <a:ln>
                  <a:noFill/>
                </a:ln>
                <a:solidFill>
                  <a:srgbClr val="494949"/>
                </a:solidFill>
                <a:effectLst/>
                <a:uLnTx/>
                <a:uFillTx/>
                <a:latin typeface="Aptos Display"/>
                <a:ea typeface="Lato Black"/>
                <a:cs typeface="Lato Black"/>
              </a:rPr>
              <a:t> </a:t>
            </a:r>
            <a:r>
              <a:rPr kumimoji="0" lang="en-US" sz="1000" b="0" i="0" u="none" strike="noStrike" kern="1200" cap="none" spc="30" normalizeH="0" baseline="0" noProof="0">
                <a:ln>
                  <a:noFill/>
                </a:ln>
                <a:solidFill>
                  <a:srgbClr val="494949"/>
                </a:solidFill>
                <a:effectLst/>
                <a:uLnTx/>
                <a:uFillTx/>
                <a:latin typeface="Aptos Display"/>
                <a:ea typeface="Lato"/>
                <a:cs typeface="Lato"/>
              </a:rPr>
              <a:t>Provides style guides and templates for consistent communication.</a:t>
            </a:r>
            <a:endParaRPr lang="en-US" sz="1000" b="0" i="0" u="none" strike="noStrike" kern="1200" cap="none" spc="30" normalizeH="0" baseline="0" noProof="0">
              <a:ln>
                <a:noFill/>
              </a:ln>
              <a:solidFill>
                <a:srgbClr val="494949"/>
              </a:solidFill>
              <a:effectLst/>
              <a:uLnTx/>
              <a:uFillTx/>
              <a:latin typeface="Aptos Display"/>
              <a:ea typeface="Lato"/>
              <a:cs typeface="Lato"/>
            </a:endParaRPr>
          </a:p>
        </p:txBody>
      </p:sp>
      <p:pic>
        <p:nvPicPr>
          <p:cNvPr id="78" name="Picture 77" descr="A group of people in a crowd&#10;&#10;Description automatically generated">
            <a:extLst>
              <a:ext uri="{FF2B5EF4-FFF2-40B4-BE49-F238E27FC236}">
                <a16:creationId xmlns:a16="http://schemas.microsoft.com/office/drawing/2014/main" id="{5CBFF733-2400-9721-79C0-320DEB9A537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5898" t="1652" r="22043" b="-59"/>
          <a:stretch/>
        </p:blipFill>
        <p:spPr>
          <a:xfrm>
            <a:off x="0" y="1"/>
            <a:ext cx="6858000" cy="2854960"/>
          </a:xfrm>
          <a:prstGeom prst="rect">
            <a:avLst/>
          </a:prstGeom>
        </p:spPr>
      </p:pic>
      <p:sp>
        <p:nvSpPr>
          <p:cNvPr id="71" name="Rectangle 70">
            <a:extLst>
              <a:ext uri="{FF2B5EF4-FFF2-40B4-BE49-F238E27FC236}">
                <a16:creationId xmlns:a16="http://schemas.microsoft.com/office/drawing/2014/main" id="{69FBF3E8-9FFF-5375-DC50-1D2B1A1ED0CB}"/>
              </a:ext>
            </a:extLst>
          </p:cNvPr>
          <p:cNvSpPr/>
          <p:nvPr/>
        </p:nvSpPr>
        <p:spPr>
          <a:xfrm>
            <a:off x="962001" y="2605582"/>
            <a:ext cx="5896000" cy="249377"/>
          </a:xfrm>
          <a:prstGeom prst="rect">
            <a:avLst/>
          </a:prstGeom>
          <a:solidFill>
            <a:srgbClr val="008DC6">
              <a:alpha val="78824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grpSp>
        <p:nvGrpSpPr>
          <p:cNvPr id="74" name="Group 73">
            <a:extLst>
              <a:ext uri="{FF2B5EF4-FFF2-40B4-BE49-F238E27FC236}">
                <a16:creationId xmlns:a16="http://schemas.microsoft.com/office/drawing/2014/main" id="{B7811836-C333-5BCD-3A95-B37B65EE4E9E}"/>
              </a:ext>
            </a:extLst>
          </p:cNvPr>
          <p:cNvGrpSpPr/>
          <p:nvPr/>
        </p:nvGrpSpPr>
        <p:grpSpPr>
          <a:xfrm flipV="1">
            <a:off x="1" y="-3"/>
            <a:ext cx="3396602" cy="1636964"/>
            <a:chOff x="238346" y="460047"/>
            <a:chExt cx="4656237" cy="1384330"/>
          </a:xfrm>
        </p:grpSpPr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4E232455-04D9-4F4B-2BC8-9092E6150B9A}"/>
                </a:ext>
              </a:extLst>
            </p:cNvPr>
            <p:cNvSpPr/>
            <p:nvPr/>
          </p:nvSpPr>
          <p:spPr>
            <a:xfrm>
              <a:off x="238346" y="460047"/>
              <a:ext cx="3169639" cy="138433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endParaRPr>
            </a:p>
          </p:txBody>
        </p:sp>
        <p:sp>
          <p:nvSpPr>
            <p:cNvPr id="73" name="Right Triangle 72">
              <a:extLst>
                <a:ext uri="{FF2B5EF4-FFF2-40B4-BE49-F238E27FC236}">
                  <a16:creationId xmlns:a16="http://schemas.microsoft.com/office/drawing/2014/main" id="{95D627CA-85F5-4012-B634-7AE8D93178C3}"/>
                </a:ext>
              </a:extLst>
            </p:cNvPr>
            <p:cNvSpPr/>
            <p:nvPr/>
          </p:nvSpPr>
          <p:spPr>
            <a:xfrm>
              <a:off x="3310393" y="460047"/>
              <a:ext cx="1584190" cy="1384330"/>
            </a:xfrm>
            <a:prstGeom prst="rt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endParaRPr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73B3117A-4EB7-7439-4011-27F41872A3E2}"/>
              </a:ext>
            </a:extLst>
          </p:cNvPr>
          <p:cNvGrpSpPr/>
          <p:nvPr/>
        </p:nvGrpSpPr>
        <p:grpSpPr>
          <a:xfrm>
            <a:off x="1" y="1494431"/>
            <a:ext cx="4978145" cy="1360529"/>
            <a:chOff x="1" y="1494430"/>
            <a:chExt cx="4978145" cy="1649861"/>
          </a:xfrm>
        </p:grpSpPr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E53492B0-B966-E286-8ECD-77B53C691F8F}"/>
                </a:ext>
              </a:extLst>
            </p:cNvPr>
            <p:cNvSpPr/>
            <p:nvPr/>
          </p:nvSpPr>
          <p:spPr>
            <a:xfrm>
              <a:off x="1" y="1494430"/>
              <a:ext cx="3795734" cy="164986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endParaRPr>
            </a:p>
          </p:txBody>
        </p:sp>
        <p:sp>
          <p:nvSpPr>
            <p:cNvPr id="70" name="Right Triangle 69">
              <a:extLst>
                <a:ext uri="{FF2B5EF4-FFF2-40B4-BE49-F238E27FC236}">
                  <a16:creationId xmlns:a16="http://schemas.microsoft.com/office/drawing/2014/main" id="{E269A4A1-F953-48A3-29EC-5121FD1BD323}"/>
                </a:ext>
              </a:extLst>
            </p:cNvPr>
            <p:cNvSpPr/>
            <p:nvPr/>
          </p:nvSpPr>
          <p:spPr>
            <a:xfrm>
              <a:off x="3795735" y="1494430"/>
              <a:ext cx="1182411" cy="1649861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endParaRPr>
            </a:p>
          </p:txBody>
        </p:sp>
      </p:grpSp>
      <p:sp>
        <p:nvSpPr>
          <p:cNvPr id="68" name="Rectangle 67">
            <a:extLst>
              <a:ext uri="{FF2B5EF4-FFF2-40B4-BE49-F238E27FC236}">
                <a16:creationId xmlns:a16="http://schemas.microsoft.com/office/drawing/2014/main" id="{9C513CE5-9D1A-08EF-7BD3-52CB06BBBCB7}"/>
              </a:ext>
            </a:extLst>
          </p:cNvPr>
          <p:cNvSpPr/>
          <p:nvPr/>
        </p:nvSpPr>
        <p:spPr>
          <a:xfrm>
            <a:off x="915118" y="3347999"/>
            <a:ext cx="5942881" cy="46170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pic>
        <p:nvPicPr>
          <p:cNvPr id="50" name="Picture 49" descr="A black and blue logo&#10;&#10;Description automatically generated">
            <a:extLst>
              <a:ext uri="{FF2B5EF4-FFF2-40B4-BE49-F238E27FC236}">
                <a16:creationId xmlns:a16="http://schemas.microsoft.com/office/drawing/2014/main" id="{D2A99F8E-F844-110B-047F-EE7D26B8AC17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306"/>
          <a:stretch/>
        </p:blipFill>
        <p:spPr>
          <a:xfrm>
            <a:off x="325414" y="249803"/>
            <a:ext cx="1995443" cy="973081"/>
          </a:xfrm>
          <a:prstGeom prst="rect">
            <a:avLst/>
          </a:prstGeom>
        </p:spPr>
      </p:pic>
      <p:sp>
        <p:nvSpPr>
          <p:cNvPr id="51" name="TextBox 50">
            <a:extLst>
              <a:ext uri="{FF2B5EF4-FFF2-40B4-BE49-F238E27FC236}">
                <a16:creationId xmlns:a16="http://schemas.microsoft.com/office/drawing/2014/main" id="{3DDB308A-B208-2363-330A-180E3F12C12B}"/>
              </a:ext>
            </a:extLst>
          </p:cNvPr>
          <p:cNvSpPr txBox="1"/>
          <p:nvPr/>
        </p:nvSpPr>
        <p:spPr>
          <a:xfrm>
            <a:off x="390809" y="1743808"/>
            <a:ext cx="3931107" cy="938719"/>
          </a:xfrm>
          <a:prstGeom prst="rect">
            <a:avLst/>
          </a:prstGeom>
          <a:noFill/>
        </p:spPr>
        <p:txBody>
          <a:bodyPr wrap="square" lIns="0" tIns="0" rIns="0" bIns="0" anchor="t">
            <a:spAutoFit/>
          </a:bodyPr>
          <a:lstStyle/>
          <a:p>
            <a:pPr defTabSz="914400">
              <a:spcAft>
                <a:spcPts val="600"/>
              </a:spcAft>
              <a:defRPr/>
            </a:pPr>
            <a:r>
              <a:rPr kumimoji="0" lang="en-US" sz="2800" b="0" i="0" u="none" strike="noStrike" kern="1200" cap="none" spc="3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 Black"/>
                <a:ea typeface="Lato Black"/>
                <a:cs typeface="Lato Black"/>
              </a:rPr>
              <a:t>Perks</a:t>
            </a:r>
            <a:r>
              <a:rPr lang="en-US" sz="2800" spc="30">
                <a:solidFill>
                  <a:prstClr val="white"/>
                </a:solidFill>
                <a:latin typeface="Lato Black"/>
                <a:ea typeface="Lato Black"/>
                <a:cs typeface="Lato Black"/>
              </a:rPr>
              <a:t>, Programs and</a:t>
            </a:r>
          </a:p>
          <a:p>
            <a:pPr defTabSz="914400">
              <a:spcAft>
                <a:spcPts val="600"/>
              </a:spcAft>
              <a:defRPr/>
            </a:pPr>
            <a:r>
              <a:rPr lang="en-US" sz="2800" spc="30">
                <a:solidFill>
                  <a:prstClr val="white"/>
                </a:solidFill>
                <a:latin typeface="Lato Black"/>
                <a:ea typeface="Lato Black"/>
                <a:cs typeface="Lato Black"/>
              </a:rPr>
              <a:t>Benefits Guide 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15186373-AA46-DA6D-493F-B6FB5A1FBFF6}"/>
              </a:ext>
            </a:extLst>
          </p:cNvPr>
          <p:cNvSpPr txBox="1"/>
          <p:nvPr/>
        </p:nvSpPr>
        <p:spPr>
          <a:xfrm>
            <a:off x="1320146" y="3424963"/>
            <a:ext cx="4450198" cy="307777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3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Global Benefits</a:t>
            </a:r>
            <a:endParaRPr kumimoji="0" lang="en-US" sz="1400" b="0" i="0" u="none" strike="noStrike" kern="1200" cap="none" spc="3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2150EBCC-D3DA-2086-A6AF-4989E3848652}"/>
              </a:ext>
            </a:extLst>
          </p:cNvPr>
          <p:cNvGrpSpPr/>
          <p:nvPr/>
        </p:nvGrpSpPr>
        <p:grpSpPr>
          <a:xfrm>
            <a:off x="291089" y="3191597"/>
            <a:ext cx="774509" cy="774509"/>
            <a:chOff x="387152" y="3306918"/>
            <a:chExt cx="651160" cy="651160"/>
          </a:xfrm>
        </p:grpSpPr>
        <p:sp>
          <p:nvSpPr>
            <p:cNvPr id="65" name="Oval 64">
              <a:extLst>
                <a:ext uri="{FF2B5EF4-FFF2-40B4-BE49-F238E27FC236}">
                  <a16:creationId xmlns:a16="http://schemas.microsoft.com/office/drawing/2014/main" id="{9E567391-01CC-3FA0-5363-E50E33B466DF}"/>
                </a:ext>
              </a:extLst>
            </p:cNvPr>
            <p:cNvSpPr/>
            <p:nvPr/>
          </p:nvSpPr>
          <p:spPr>
            <a:xfrm>
              <a:off x="387152" y="3306918"/>
              <a:ext cx="651160" cy="651160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endParaRPr>
            </a:p>
          </p:txBody>
        </p:sp>
        <p:pic>
          <p:nvPicPr>
            <p:cNvPr id="67" name="Graphic 66">
              <a:extLst>
                <a:ext uri="{FF2B5EF4-FFF2-40B4-BE49-F238E27FC236}">
                  <a16:creationId xmlns:a16="http://schemas.microsoft.com/office/drawing/2014/main" id="{12AECC59-A850-9F0E-B8C3-CCA92FCE94A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495378" y="3415144"/>
              <a:ext cx="434708" cy="434708"/>
            </a:xfrm>
            <a:prstGeom prst="rect">
              <a:avLst/>
            </a:prstGeom>
          </p:spPr>
        </p:pic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8FC9F3A3-8ED9-7156-135F-E1DA1E371FE0}"/>
              </a:ext>
            </a:extLst>
          </p:cNvPr>
          <p:cNvSpPr txBox="1"/>
          <p:nvPr/>
        </p:nvSpPr>
        <p:spPr>
          <a:xfrm>
            <a:off x="296607" y="4022617"/>
            <a:ext cx="1919848" cy="4475712"/>
          </a:xfrm>
          <a:prstGeom prst="rect">
            <a:avLst/>
          </a:prstGeom>
          <a:noFill/>
        </p:spPr>
        <p:txBody>
          <a:bodyPr wrap="square" lIns="0" tIns="0" rIns="0" bIns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4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30" normalizeH="0" baseline="0" noProof="0">
                <a:ln>
                  <a:noFill/>
                </a:ln>
                <a:solidFill>
                  <a:srgbClr val="008DC6"/>
                </a:solidFill>
                <a:effectLst/>
                <a:uLnTx/>
                <a:uFillTx/>
                <a:latin typeface="Aptos Display"/>
                <a:ea typeface="Lato Black"/>
                <a:cs typeface="Lato Black"/>
              </a:rPr>
              <a:t>Employee Programs &amp; Benefits</a:t>
            </a:r>
            <a:endParaRPr lang="en-US" sz="1200" b="1" i="0" u="none" strike="noStrike" kern="1200" cap="none" spc="30" normalizeH="0" baseline="0" noProof="0">
              <a:ln>
                <a:noFill/>
              </a:ln>
              <a:solidFill>
                <a:srgbClr val="008DC6"/>
              </a:solidFill>
              <a:effectLst/>
              <a:uLnTx/>
              <a:uFillTx/>
              <a:latin typeface="Aptos Display"/>
              <a:ea typeface="Lato Black"/>
              <a:cs typeface="Lato Black"/>
            </a:endParaRPr>
          </a:p>
          <a:p>
            <a:pPr marL="0" marR="0" lvl="0" indent="0" algn="l" defTabSz="914400" rtl="0" eaLnBrk="1" fontAlgn="auto" latinLnBrk="0" hangingPunct="1"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30" normalizeH="0" baseline="0" noProof="0">
                <a:ln>
                  <a:noFill/>
                </a:ln>
                <a:solidFill>
                  <a:srgbClr val="494949"/>
                </a:solidFill>
                <a:effectLst/>
                <a:uLnTx/>
                <a:uFillTx/>
                <a:latin typeface="Aptos Display"/>
                <a:ea typeface="Lato Black"/>
                <a:cs typeface="Lato Black"/>
              </a:rPr>
              <a:t>Client Referral Program: </a:t>
            </a:r>
            <a:r>
              <a:rPr kumimoji="0" lang="en-US" sz="1000" b="0" i="0" u="none" strike="noStrike" kern="1200" cap="none" spc="30" normalizeH="0" baseline="0" noProof="0">
                <a:ln>
                  <a:noFill/>
                </a:ln>
                <a:solidFill>
                  <a:srgbClr val="494949"/>
                </a:solidFill>
                <a:effectLst/>
                <a:uLnTx/>
                <a:uFillTx/>
                <a:latin typeface="Aptos Display"/>
                <a:ea typeface="Lato"/>
                <a:cs typeface="Lato"/>
              </a:rPr>
              <a:t>Rewarding client referrals with</a:t>
            </a:r>
            <a:r>
              <a:rPr lang="en-US" sz="1000" spc="30">
                <a:solidFill>
                  <a:srgbClr val="494949"/>
                </a:solidFill>
                <a:latin typeface="Aptos Display"/>
                <a:ea typeface="Lato"/>
                <a:cs typeface="Lato"/>
              </a:rPr>
              <a:t> bonuses between</a:t>
            </a:r>
            <a:r>
              <a:rPr kumimoji="0" lang="en-US" sz="1000" b="0" i="0" u="none" strike="noStrike" kern="1200" cap="none" spc="30" normalizeH="0" baseline="0" noProof="0">
                <a:ln>
                  <a:noFill/>
                </a:ln>
                <a:solidFill>
                  <a:srgbClr val="494949"/>
                </a:solidFill>
                <a:effectLst/>
                <a:uLnTx/>
                <a:uFillTx/>
                <a:latin typeface="Aptos Display"/>
                <a:ea typeface="Lato"/>
                <a:cs typeface="Lato"/>
              </a:rPr>
              <a:t> $1,000 </a:t>
            </a:r>
            <a:r>
              <a:rPr lang="en-US" sz="1000" spc="30">
                <a:solidFill>
                  <a:srgbClr val="494949"/>
                </a:solidFill>
                <a:latin typeface="Aptos Display"/>
                <a:ea typeface="Lato"/>
                <a:cs typeface="Lato"/>
              </a:rPr>
              <a:t>and</a:t>
            </a:r>
            <a:r>
              <a:rPr kumimoji="0" lang="en-US" sz="1000" b="0" i="0" u="none" strike="noStrike" kern="1200" cap="none" spc="30" normalizeH="0" baseline="0" noProof="0">
                <a:ln>
                  <a:noFill/>
                </a:ln>
                <a:solidFill>
                  <a:srgbClr val="494949"/>
                </a:solidFill>
                <a:effectLst/>
                <a:uLnTx/>
                <a:uFillTx/>
                <a:latin typeface="Aptos Display"/>
                <a:ea typeface="Lato"/>
                <a:cs typeface="Lato"/>
              </a:rPr>
              <a:t> $5,000, or equivalent for non-US employees.</a:t>
            </a:r>
            <a:br>
              <a:rPr lang="en-US" sz="1000" b="0" i="0" u="none" strike="noStrike" kern="1200" cap="none" spc="30" normalizeH="0" baseline="0" noProof="0">
                <a:ln>
                  <a:noFill/>
                </a:ln>
                <a:effectLst/>
                <a:uLnTx/>
                <a:uFillTx/>
                <a:latin typeface="Aptos Display"/>
                <a:ea typeface="Lato" panose="020F0502020204030203" pitchFamily="34" charset="0"/>
                <a:cs typeface="Lato" panose="020F0502020204030203" pitchFamily="34" charset="0"/>
              </a:rPr>
            </a:br>
            <a:r>
              <a:rPr kumimoji="0" lang="en-US" sz="1000" b="0" i="0" u="none" strike="noStrike" kern="1200" cap="none" spc="30" normalizeH="0" baseline="0" noProof="0">
                <a:ln>
                  <a:noFill/>
                </a:ln>
                <a:solidFill>
                  <a:srgbClr val="DE4203"/>
                </a:solidFill>
                <a:effectLst/>
                <a:uLnTx/>
                <a:uFillTx/>
                <a:latin typeface="Aptos Display"/>
                <a:ea typeface="Lato Black"/>
                <a:cs typeface="Lato Black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LEARN MORE →</a:t>
            </a:r>
            <a:endParaRPr lang="en-US" sz="1000" b="0" i="0" u="none" strike="noStrike" kern="1200" cap="none" spc="30" normalizeH="0" baseline="0" noProof="0">
              <a:ln>
                <a:noFill/>
              </a:ln>
              <a:solidFill>
                <a:srgbClr val="DE4203"/>
              </a:solidFill>
              <a:effectLst/>
              <a:uLnTx/>
              <a:uFillTx/>
              <a:latin typeface="Aptos Display"/>
              <a:ea typeface="Lato Black"/>
              <a:cs typeface="Lato Black"/>
            </a:endParaRPr>
          </a:p>
          <a:p>
            <a:pPr defTabSz="914400">
              <a:spcAft>
                <a:spcPts val="1200"/>
              </a:spcAft>
              <a:defRPr/>
            </a:pPr>
            <a:r>
              <a:rPr kumimoji="0" lang="en-US" sz="1000" b="1" i="0" u="none" strike="noStrike" kern="1200" cap="none" spc="30" normalizeH="0" baseline="0" noProof="0">
                <a:ln>
                  <a:noFill/>
                </a:ln>
                <a:solidFill>
                  <a:srgbClr val="494949"/>
                </a:solidFill>
                <a:effectLst/>
                <a:uLnTx/>
                <a:uFillTx/>
                <a:latin typeface="Aptos Display"/>
                <a:ea typeface="Lato Black"/>
                <a:cs typeface="Lato Black"/>
              </a:rPr>
              <a:t>Employee Referral Program: </a:t>
            </a:r>
            <a:r>
              <a:rPr kumimoji="0" lang="en-US" sz="1000" b="0" i="0" u="none" strike="noStrike" kern="1200" cap="none" spc="30" normalizeH="0" baseline="0" noProof="0">
                <a:ln>
                  <a:noFill/>
                </a:ln>
                <a:solidFill>
                  <a:srgbClr val="494949"/>
                </a:solidFill>
                <a:effectLst/>
                <a:uLnTx/>
                <a:uFillTx/>
                <a:latin typeface="Aptos Display"/>
                <a:ea typeface="Lato"/>
                <a:cs typeface="Lato"/>
              </a:rPr>
              <a:t>Referral bonuses between $500 and $2,000, globally adjusted.</a:t>
            </a:r>
            <a:br>
              <a:rPr lang="en-US" sz="1000" b="0" i="0" u="none" strike="noStrike" kern="1200" cap="none" spc="30" normalizeH="0" baseline="0" noProof="0">
                <a:ln>
                  <a:noFill/>
                </a:ln>
                <a:effectLst/>
                <a:uLnTx/>
                <a:uFillTx/>
                <a:latin typeface="Aptos Display"/>
                <a:ea typeface="Lato" panose="020F0502020204030203" pitchFamily="34" charset="0"/>
                <a:cs typeface="Lato" panose="020F0502020204030203" pitchFamily="34" charset="0"/>
              </a:rPr>
            </a:br>
            <a:r>
              <a:rPr kumimoji="0" lang="en-US" sz="1000" b="0" i="0" u="none" strike="noStrike" kern="1200" cap="none" spc="30" normalizeH="0" baseline="0" noProof="0">
                <a:ln>
                  <a:noFill/>
                </a:ln>
                <a:solidFill>
                  <a:srgbClr val="DE4203"/>
                </a:solidFill>
                <a:effectLst/>
                <a:uLnTx/>
                <a:uFillTx/>
                <a:latin typeface="Aptos Display"/>
                <a:ea typeface="Lato Black"/>
                <a:cs typeface="Lato Black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LEARN MORE →</a:t>
            </a:r>
            <a:endParaRPr lang="en-US" sz="1000" b="0" i="0" u="none" strike="noStrike" kern="1200" cap="none" spc="30" normalizeH="0" baseline="0" noProof="0">
              <a:ln>
                <a:noFill/>
              </a:ln>
              <a:solidFill>
                <a:srgbClr val="DE4203"/>
              </a:solidFill>
              <a:effectLst/>
              <a:uLnTx/>
              <a:uFillTx/>
              <a:latin typeface="Aptos Display"/>
              <a:ea typeface="Lato Black"/>
              <a:cs typeface="Lato Black"/>
            </a:endParaRPr>
          </a:p>
          <a:p>
            <a:pPr defTabSz="914400">
              <a:spcAft>
                <a:spcPts val="1000"/>
              </a:spcAft>
              <a:defRPr/>
            </a:pPr>
            <a:r>
              <a:rPr kumimoji="0" lang="en-US" sz="1000" b="1" i="0" u="none" strike="noStrike" kern="1200" cap="none" spc="30" normalizeH="0" baseline="0" noProof="0" err="1">
                <a:ln>
                  <a:noFill/>
                </a:ln>
                <a:solidFill>
                  <a:srgbClr val="494949"/>
                </a:solidFill>
                <a:effectLst/>
                <a:uLnTx/>
                <a:uFillTx/>
                <a:latin typeface="Aptos Display"/>
                <a:ea typeface="Lato Black"/>
                <a:cs typeface="Lato Black"/>
              </a:rPr>
              <a:t>ClassPass</a:t>
            </a:r>
            <a:r>
              <a:rPr kumimoji="0" lang="en-US" sz="1000" b="1" i="0" u="none" strike="noStrike" kern="1200" cap="none" spc="30" normalizeH="0" baseline="0" noProof="0">
                <a:ln>
                  <a:noFill/>
                </a:ln>
                <a:solidFill>
                  <a:srgbClr val="494949"/>
                </a:solidFill>
                <a:effectLst/>
                <a:uLnTx/>
                <a:uFillTx/>
                <a:latin typeface="Aptos Display"/>
                <a:ea typeface="Lato Black"/>
                <a:cs typeface="Lato Black"/>
              </a:rPr>
              <a:t>:</a:t>
            </a:r>
            <a:r>
              <a:rPr kumimoji="0" lang="en-US" sz="1000" b="0" i="0" u="none" strike="noStrike" kern="1200" cap="none" spc="30" normalizeH="0" baseline="0" noProof="0">
                <a:ln>
                  <a:noFill/>
                </a:ln>
                <a:solidFill>
                  <a:srgbClr val="494949"/>
                </a:solidFill>
                <a:effectLst/>
                <a:uLnTx/>
                <a:uFillTx/>
                <a:latin typeface="Aptos Display"/>
                <a:ea typeface="Lato Black"/>
                <a:cs typeface="Lato Black"/>
              </a:rPr>
              <a:t> </a:t>
            </a:r>
            <a:r>
              <a:rPr lang="en-US" sz="1000" spc="30">
                <a:solidFill>
                  <a:srgbClr val="494949"/>
                </a:solidFill>
                <a:latin typeface="Aptos Display"/>
                <a:ea typeface="Lato"/>
                <a:cs typeface="Lato"/>
              </a:rPr>
              <a:t>Free monthly</a:t>
            </a:r>
            <a:r>
              <a:rPr kumimoji="0" lang="en-US" sz="1000" b="0" i="0" u="none" strike="noStrike" kern="1200" cap="none" spc="30" normalizeH="0" baseline="0" noProof="0">
                <a:ln>
                  <a:noFill/>
                </a:ln>
                <a:solidFill>
                  <a:srgbClr val="494949"/>
                </a:solidFill>
                <a:effectLst/>
                <a:uLnTx/>
                <a:uFillTx/>
                <a:latin typeface="Aptos Display"/>
                <a:ea typeface="Lato"/>
                <a:cs typeface="Lato"/>
              </a:rPr>
              <a:t> credits for employees</a:t>
            </a:r>
            <a:r>
              <a:rPr lang="en-US" sz="1000" spc="30">
                <a:solidFill>
                  <a:srgbClr val="494949"/>
                </a:solidFill>
                <a:latin typeface="Aptos Display"/>
                <a:ea typeface="Lato"/>
                <a:cs typeface="Lato"/>
              </a:rPr>
              <a:t>.</a:t>
            </a:r>
            <a:r>
              <a:rPr kumimoji="0" lang="en-US" sz="1000" b="0" i="0" u="none" strike="noStrike" kern="1200" cap="none" spc="30" normalizeH="0" baseline="0" noProof="0">
                <a:ln>
                  <a:noFill/>
                </a:ln>
                <a:solidFill>
                  <a:srgbClr val="494949"/>
                </a:solidFill>
                <a:effectLst/>
                <a:uLnTx/>
                <a:uFillTx/>
                <a:latin typeface="Aptos Display"/>
                <a:ea typeface="Lato"/>
                <a:cs typeface="Lato"/>
              </a:rPr>
              <a:t> </a:t>
            </a:r>
            <a:r>
              <a:rPr lang="en-US" sz="1000" i="1" spc="30">
                <a:solidFill>
                  <a:srgbClr val="494949"/>
                </a:solidFill>
                <a:latin typeface="Aptos Display"/>
                <a:ea typeface="Lato"/>
                <a:cs typeface="Lato"/>
              </a:rPr>
              <a:t>*Not currently </a:t>
            </a:r>
            <a:r>
              <a:rPr kumimoji="0" lang="en-US" sz="1000" b="0" i="1" u="none" strike="noStrike" kern="1200" cap="none" spc="30" normalizeH="0" baseline="0" noProof="0">
                <a:ln>
                  <a:noFill/>
                </a:ln>
                <a:solidFill>
                  <a:srgbClr val="494949"/>
                </a:solidFill>
                <a:effectLst/>
                <a:uLnTx/>
                <a:uFillTx/>
                <a:latin typeface="Aptos Display"/>
                <a:ea typeface="Lato"/>
                <a:cs typeface="Lato"/>
              </a:rPr>
              <a:t>available in South Africa.</a:t>
            </a:r>
            <a:endParaRPr lang="en-US" sz="1000"/>
          </a:p>
          <a:p>
            <a:pPr defTabSz="914400">
              <a:spcAft>
                <a:spcPts val="1000"/>
              </a:spcAft>
              <a:defRPr/>
            </a:pPr>
            <a:r>
              <a:rPr kumimoji="0" lang="en-US" sz="1000" b="1" i="0" u="none" strike="noStrike" kern="1200" cap="none" spc="30" normalizeH="0" baseline="0" noProof="0">
                <a:ln>
                  <a:noFill/>
                </a:ln>
                <a:solidFill>
                  <a:srgbClr val="494949"/>
                </a:solidFill>
                <a:effectLst/>
                <a:uLnTx/>
                <a:uFillTx/>
                <a:latin typeface="Aptos Display"/>
                <a:ea typeface="Lato Black"/>
                <a:cs typeface="Lato Black"/>
              </a:rPr>
              <a:t>Employee Assistance Program (EAP)</a:t>
            </a:r>
            <a:r>
              <a:rPr kumimoji="0" lang="en-US" sz="1000" b="0" i="0" u="none" strike="noStrike" kern="1200" cap="none" spc="30" normalizeH="0" baseline="0" noProof="0">
                <a:ln>
                  <a:noFill/>
                </a:ln>
                <a:solidFill>
                  <a:srgbClr val="494949"/>
                </a:solidFill>
                <a:effectLst/>
                <a:uLnTx/>
                <a:uFillTx/>
                <a:latin typeface="Aptos Display"/>
                <a:ea typeface="Lato Black"/>
                <a:cs typeface="Lato Black"/>
              </a:rPr>
              <a:t>: </a:t>
            </a:r>
            <a:r>
              <a:rPr kumimoji="0" lang="en-US" sz="1000" b="0" i="0" u="none" strike="noStrike" kern="1200" cap="none" spc="30" normalizeH="0" baseline="0" noProof="0">
                <a:ln>
                  <a:noFill/>
                </a:ln>
                <a:solidFill>
                  <a:srgbClr val="494949"/>
                </a:solidFill>
                <a:effectLst/>
                <a:uLnTx/>
                <a:uFillTx/>
                <a:latin typeface="Aptos Display"/>
                <a:ea typeface="Lato"/>
                <a:cs typeface="Lato"/>
              </a:rPr>
              <a:t>Free, confidential support for personal challenges.</a:t>
            </a:r>
            <a:endParaRPr lang="en-US" sz="1000">
              <a:solidFill>
                <a:srgbClr val="2E2926"/>
              </a:solidFill>
              <a:latin typeface="Aptos Display"/>
              <a:ea typeface="Lato"/>
              <a:cs typeface="Lato"/>
            </a:endParaRPr>
          </a:p>
          <a:p>
            <a:pPr defTabSz="914400">
              <a:spcAft>
                <a:spcPts val="1000"/>
              </a:spcAft>
              <a:defRPr/>
            </a:pPr>
            <a:r>
              <a:rPr lang="en-US" sz="1000" b="1" spc="30">
                <a:solidFill>
                  <a:srgbClr val="494949"/>
                </a:solidFill>
                <a:latin typeface="Aptos Display"/>
                <a:ea typeface="+mn-lt"/>
                <a:cs typeface="+mn-lt"/>
              </a:rPr>
              <a:t>Anniversary PTO: </a:t>
            </a:r>
            <a:r>
              <a:rPr lang="en-US" sz="1000" spc="30">
                <a:solidFill>
                  <a:srgbClr val="494949"/>
                </a:solidFill>
                <a:latin typeface="Aptos Display"/>
                <a:ea typeface="+mn-lt"/>
                <a:cs typeface="+mn-lt"/>
              </a:rPr>
              <a:t>Employees receive 1 additional PTO day on their 3rd, 5th, and 10th anniversaries.</a:t>
            </a:r>
            <a:endParaRPr lang="en-US" sz="1000">
              <a:latin typeface="Aptos Display"/>
              <a:ea typeface="Lato"/>
              <a:cs typeface="Lato"/>
            </a:endParaRPr>
          </a:p>
          <a:p>
            <a:pPr defTabSz="914400">
              <a:lnSpc>
                <a:spcPct val="120000"/>
              </a:lnSpc>
              <a:spcAft>
                <a:spcPts val="1000"/>
              </a:spcAft>
              <a:defRPr/>
            </a:pPr>
            <a:endParaRPr lang="en-US" sz="900" i="1" spc="30">
              <a:solidFill>
                <a:srgbClr val="494949"/>
              </a:solidFill>
              <a:latin typeface="Aptos Display"/>
              <a:ea typeface="Lato"/>
              <a:cs typeface="Lato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E5C7184-83FA-CF73-13B3-9F4F5820C4F3}"/>
              </a:ext>
            </a:extLst>
          </p:cNvPr>
          <p:cNvSpPr txBox="1"/>
          <p:nvPr/>
        </p:nvSpPr>
        <p:spPr>
          <a:xfrm>
            <a:off x="4638294" y="4188640"/>
            <a:ext cx="1828286" cy="3518912"/>
          </a:xfrm>
          <a:prstGeom prst="rect">
            <a:avLst/>
          </a:prstGeom>
          <a:noFill/>
        </p:spPr>
        <p:txBody>
          <a:bodyPr wrap="square" lIns="0" tIns="0" rIns="0" bIns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4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30" normalizeH="0" baseline="0" noProof="0">
                <a:ln>
                  <a:noFill/>
                </a:ln>
                <a:solidFill>
                  <a:srgbClr val="008DC6"/>
                </a:solidFill>
                <a:effectLst/>
                <a:uLnTx/>
                <a:uFillTx/>
                <a:latin typeface="Aptos Display"/>
                <a:ea typeface="Lato Black"/>
                <a:cs typeface="Lato Black"/>
              </a:rPr>
              <a:t>Training &amp; Development</a:t>
            </a:r>
            <a:endParaRPr lang="en-US" sz="1200" b="1" i="0" u="none" strike="noStrike" kern="1200" cap="none" spc="30" normalizeH="0" baseline="0" noProof="0">
              <a:ln>
                <a:noFill/>
              </a:ln>
              <a:solidFill>
                <a:srgbClr val="008DC6"/>
              </a:solidFill>
              <a:effectLst/>
              <a:uLnTx/>
              <a:uFillTx/>
              <a:latin typeface="Aptos Display"/>
              <a:ea typeface="Lato Black"/>
              <a:cs typeface="Lato Black"/>
            </a:endParaRPr>
          </a:p>
          <a:p>
            <a:pPr marL="0" marR="0" lvl="0" indent="0" algn="l" defTabSz="914400"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lang="en-US" sz="1000" b="1" spc="30" err="1">
                <a:solidFill>
                  <a:srgbClr val="494949"/>
                </a:solidFill>
                <a:latin typeface="Aptos Display"/>
                <a:ea typeface="Lato Black"/>
                <a:cs typeface="Lato Black"/>
              </a:rPr>
              <a:t>LevelUP</a:t>
            </a:r>
            <a:r>
              <a:rPr kumimoji="0" lang="en-US" sz="1000" b="1" i="0" u="none" strike="noStrike" kern="1200" cap="none" spc="30" normalizeH="0" baseline="0" noProof="0">
                <a:ln>
                  <a:noFill/>
                </a:ln>
                <a:solidFill>
                  <a:srgbClr val="494949"/>
                </a:solidFill>
                <a:effectLst/>
                <a:uLnTx/>
                <a:uFillTx/>
                <a:latin typeface="Aptos Display"/>
                <a:ea typeface="Lato Black"/>
                <a:cs typeface="Lato Black"/>
              </a:rPr>
              <a:t> Cares:</a:t>
            </a:r>
            <a:r>
              <a:rPr kumimoji="0" lang="en-US" sz="1000" b="0" i="0" u="none" strike="noStrike" kern="1200" cap="none" spc="30" normalizeH="0" baseline="0" noProof="0">
                <a:ln>
                  <a:noFill/>
                </a:ln>
                <a:solidFill>
                  <a:srgbClr val="494949"/>
                </a:solidFill>
                <a:effectLst/>
                <a:uLnTx/>
                <a:uFillTx/>
                <a:latin typeface="Aptos Display"/>
                <a:ea typeface="Lato Black"/>
                <a:cs typeface="Lato Black"/>
              </a:rPr>
              <a:t> </a:t>
            </a:r>
            <a:r>
              <a:rPr kumimoji="0" lang="en-US" sz="1000" b="0" i="0" u="none" strike="noStrike" kern="1200" cap="none" spc="30" normalizeH="0" baseline="0" noProof="0">
                <a:ln>
                  <a:noFill/>
                </a:ln>
                <a:solidFill>
                  <a:srgbClr val="494949"/>
                </a:solidFill>
                <a:effectLst/>
                <a:uLnTx/>
                <a:uFillTx/>
                <a:latin typeface="Aptos Display"/>
                <a:ea typeface="Lato"/>
                <a:cs typeface="Lato"/>
              </a:rPr>
              <a:t>Facilitates societal impact through volunteering and fundraising.</a:t>
            </a:r>
            <a:endParaRPr lang="en-US" sz="1000"/>
          </a:p>
          <a:p>
            <a:pPr marL="0" marR="0" lvl="0" indent="0" algn="l" defTabSz="914400" rtl="0" eaLnBrk="1" fontAlgn="auto" latinLnBrk="0" hangingPunct="1"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30" normalizeH="0" baseline="0" noProof="0">
                <a:ln>
                  <a:noFill/>
                </a:ln>
                <a:solidFill>
                  <a:srgbClr val="494949"/>
                </a:solidFill>
                <a:effectLst/>
                <a:uLnTx/>
                <a:uFillTx/>
                <a:latin typeface="Aptos Display"/>
                <a:ea typeface="Lato Black"/>
                <a:cs typeface="Lato Black"/>
              </a:rPr>
              <a:t>Mentoring Program:</a:t>
            </a:r>
            <a:r>
              <a:rPr kumimoji="0" lang="en-US" sz="1000" b="0" i="0" u="none" strike="noStrike" kern="1200" cap="none" spc="30" normalizeH="0" baseline="0" noProof="0">
                <a:ln>
                  <a:noFill/>
                </a:ln>
                <a:solidFill>
                  <a:srgbClr val="494949"/>
                </a:solidFill>
                <a:effectLst/>
                <a:uLnTx/>
                <a:uFillTx/>
                <a:latin typeface="Aptos Display"/>
                <a:ea typeface="Lato Black"/>
                <a:cs typeface="Lato Black"/>
              </a:rPr>
              <a:t> </a:t>
            </a:r>
            <a:r>
              <a:rPr kumimoji="0" lang="en-US" sz="1000" b="0" i="0" u="none" strike="noStrike" kern="1200" cap="none" spc="30" normalizeH="0" baseline="0" noProof="0">
                <a:ln>
                  <a:noFill/>
                </a:ln>
                <a:solidFill>
                  <a:srgbClr val="494949"/>
                </a:solidFill>
                <a:effectLst/>
                <a:uLnTx/>
                <a:uFillTx/>
                <a:latin typeface="Aptos Display"/>
                <a:ea typeface="Lato"/>
                <a:cs typeface="Lato"/>
              </a:rPr>
              <a:t>Promotes professional and personal growth through mentor connections. </a:t>
            </a:r>
            <a:endParaRPr lang="en-US" sz="1000" b="0" i="0" u="none" strike="noStrike" kern="1200" cap="none" spc="30" normalizeH="0" baseline="0" noProof="0">
              <a:ln>
                <a:noFill/>
              </a:ln>
              <a:solidFill>
                <a:srgbClr val="494949"/>
              </a:solidFill>
              <a:effectLst/>
              <a:uLnTx/>
              <a:uFillTx/>
              <a:latin typeface="Aptos Display"/>
              <a:ea typeface="Lato"/>
              <a:cs typeface="Lato"/>
            </a:endParaRPr>
          </a:p>
          <a:p>
            <a:pPr marL="0" marR="0" lvl="0" indent="0" algn="l" defTabSz="914400" rtl="0" eaLnBrk="1" fontAlgn="auto" latinLnBrk="0" hangingPunct="1"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30" normalizeH="0" baseline="0" noProof="0">
                <a:ln>
                  <a:noFill/>
                </a:ln>
                <a:solidFill>
                  <a:srgbClr val="494949"/>
                </a:solidFill>
                <a:effectLst/>
                <a:uLnTx/>
                <a:uFillTx/>
                <a:latin typeface="Aptos Display"/>
                <a:ea typeface="Lato Black"/>
                <a:cs typeface="Lato Black"/>
              </a:rPr>
              <a:t>Career Progression Framework:</a:t>
            </a:r>
            <a:r>
              <a:rPr kumimoji="0" lang="en-US" sz="1000" b="0" i="0" u="none" strike="noStrike" kern="1200" cap="none" spc="30" normalizeH="0" baseline="0" noProof="0">
                <a:ln>
                  <a:noFill/>
                </a:ln>
                <a:solidFill>
                  <a:srgbClr val="494949"/>
                </a:solidFill>
                <a:effectLst/>
                <a:uLnTx/>
                <a:uFillTx/>
                <a:latin typeface="Aptos Display"/>
                <a:ea typeface="Lato Black"/>
                <a:cs typeface="Lato Black"/>
              </a:rPr>
              <a:t> </a:t>
            </a:r>
            <a:r>
              <a:rPr kumimoji="0" lang="en-US" sz="1000" b="0" i="0" u="none" strike="noStrike" kern="1200" cap="none" spc="30" normalizeH="0" baseline="0" noProof="0">
                <a:ln>
                  <a:noFill/>
                </a:ln>
                <a:solidFill>
                  <a:srgbClr val="494949"/>
                </a:solidFill>
                <a:effectLst/>
                <a:uLnTx/>
                <a:uFillTx/>
                <a:latin typeface="Aptos Display"/>
                <a:ea typeface="Lato"/>
                <a:cs typeface="Lato"/>
              </a:rPr>
              <a:t>Transparent development structure for career growth at </a:t>
            </a:r>
            <a:r>
              <a:rPr kumimoji="0" lang="en-US" sz="1000" b="0" i="0" u="none" strike="noStrike" kern="1200" cap="none" spc="30" normalizeH="0" baseline="0" noProof="0" err="1">
                <a:ln>
                  <a:noFill/>
                </a:ln>
                <a:solidFill>
                  <a:srgbClr val="494949"/>
                </a:solidFill>
                <a:effectLst/>
                <a:uLnTx/>
                <a:uFillTx/>
                <a:latin typeface="Aptos Display"/>
                <a:ea typeface="Lato"/>
                <a:cs typeface="Lato"/>
              </a:rPr>
              <a:t>LevelUP</a:t>
            </a:r>
            <a:r>
              <a:rPr kumimoji="0" lang="en-US" sz="1000" b="0" i="0" u="none" strike="noStrike" kern="1200" cap="none" spc="30" normalizeH="0" baseline="0" noProof="0">
                <a:ln>
                  <a:noFill/>
                </a:ln>
                <a:solidFill>
                  <a:srgbClr val="494949"/>
                </a:solidFill>
                <a:effectLst/>
                <a:uLnTx/>
                <a:uFillTx/>
                <a:latin typeface="Aptos Display"/>
                <a:ea typeface="Lato"/>
                <a:cs typeface="Lato"/>
              </a:rPr>
              <a:t>.</a:t>
            </a:r>
            <a:endParaRPr lang="en-US" sz="1000" b="0" i="0" u="none" strike="noStrike" kern="1200" cap="none" spc="30" normalizeH="0" baseline="0" noProof="0">
              <a:ln>
                <a:noFill/>
              </a:ln>
              <a:solidFill>
                <a:srgbClr val="494949"/>
              </a:solidFill>
              <a:effectLst/>
              <a:uLnTx/>
              <a:uFillTx/>
              <a:latin typeface="Aptos Display"/>
              <a:ea typeface="Lato"/>
              <a:cs typeface="Lato"/>
            </a:endParaRPr>
          </a:p>
          <a:p>
            <a:pPr marL="0" marR="0" lvl="0" indent="0" algn="l" defTabSz="914400" rtl="0" eaLnBrk="1" fontAlgn="auto" latinLnBrk="0" hangingPunct="1"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30" normalizeH="0" baseline="0" noProof="0">
                <a:ln>
                  <a:noFill/>
                </a:ln>
                <a:solidFill>
                  <a:srgbClr val="494949"/>
                </a:solidFill>
                <a:effectLst/>
                <a:uLnTx/>
                <a:uFillTx/>
                <a:latin typeface="Aptos Display"/>
                <a:ea typeface="Lato Black"/>
                <a:cs typeface="Lato Black"/>
              </a:rPr>
              <a:t>Recruiter Training Series:</a:t>
            </a:r>
            <a:r>
              <a:rPr kumimoji="0" lang="en-US" sz="1000" b="0" i="0" u="none" strike="noStrike" kern="1200" cap="none" spc="30" normalizeH="0" baseline="0" noProof="0">
                <a:ln>
                  <a:noFill/>
                </a:ln>
                <a:solidFill>
                  <a:srgbClr val="494949"/>
                </a:solidFill>
                <a:effectLst/>
                <a:uLnTx/>
                <a:uFillTx/>
                <a:latin typeface="Aptos Display"/>
                <a:ea typeface="Lato Black"/>
                <a:cs typeface="Lato Black"/>
              </a:rPr>
              <a:t> </a:t>
            </a:r>
            <a:r>
              <a:rPr lang="en-US" sz="1000" spc="30">
                <a:solidFill>
                  <a:srgbClr val="494949"/>
                </a:solidFill>
                <a:latin typeface="Aptos Display"/>
                <a:ea typeface="Lato"/>
                <a:cs typeface="Lato"/>
              </a:rPr>
              <a:t>L</a:t>
            </a:r>
            <a:r>
              <a:rPr kumimoji="0" lang="en-US" sz="1000" b="0" i="0" u="none" strike="noStrike" kern="1200" cap="none" spc="30" normalizeH="0" baseline="0" noProof="0">
                <a:ln>
                  <a:noFill/>
                </a:ln>
                <a:solidFill>
                  <a:srgbClr val="494949"/>
                </a:solidFill>
                <a:effectLst/>
                <a:uLnTx/>
                <a:uFillTx/>
                <a:latin typeface="Aptos Display"/>
                <a:ea typeface="Lato"/>
                <a:cs typeface="Lato"/>
              </a:rPr>
              <a:t>ive trainings covering recruitment best practices, sourcing, Boolean logic, and more.</a:t>
            </a:r>
            <a:endParaRPr lang="en-US" sz="1000" b="0" i="0" u="none" strike="noStrike" kern="1200" cap="none" spc="30" normalizeH="0" baseline="0" noProof="0">
              <a:ln>
                <a:noFill/>
              </a:ln>
              <a:solidFill>
                <a:srgbClr val="494949"/>
              </a:solidFill>
              <a:effectLst/>
              <a:uLnTx/>
              <a:uFillTx/>
              <a:latin typeface="Aptos Display"/>
              <a:ea typeface="Lato"/>
              <a:cs typeface="Lato"/>
            </a:endParaRPr>
          </a:p>
          <a:p>
            <a:pPr marL="0" marR="0" lvl="0" indent="0" algn="l" defTabSz="914400" rtl="0" eaLnBrk="1" fontAlgn="auto" latinLnBrk="0" hangingPunct="1"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30" normalizeH="0" baseline="0" noProof="0">
                <a:ln>
                  <a:noFill/>
                </a:ln>
                <a:solidFill>
                  <a:srgbClr val="494949"/>
                </a:solidFill>
                <a:effectLst/>
                <a:uLnTx/>
                <a:uFillTx/>
                <a:latin typeface="Aptos Display"/>
                <a:ea typeface="Lato Black"/>
                <a:cs typeface="Lato Black"/>
              </a:rPr>
              <a:t>Manager Training Series:</a:t>
            </a:r>
            <a:r>
              <a:rPr kumimoji="0" lang="en-US" sz="1000" b="0" i="0" u="none" strike="noStrike" kern="1200" cap="none" spc="30" normalizeH="0" baseline="0" noProof="0">
                <a:ln>
                  <a:noFill/>
                </a:ln>
                <a:solidFill>
                  <a:srgbClr val="494949"/>
                </a:solidFill>
                <a:effectLst/>
                <a:uLnTx/>
                <a:uFillTx/>
                <a:latin typeface="Aptos Display"/>
                <a:ea typeface="Lato Black"/>
                <a:cs typeface="Lato Black"/>
              </a:rPr>
              <a:t> </a:t>
            </a:r>
            <a:r>
              <a:rPr kumimoji="0" lang="en-US" sz="1000" b="0" i="0" u="none" strike="noStrike" kern="1200" cap="none" spc="30" normalizeH="0" baseline="0" noProof="0">
                <a:ln>
                  <a:noFill/>
                </a:ln>
                <a:solidFill>
                  <a:srgbClr val="494949"/>
                </a:solidFill>
                <a:effectLst/>
                <a:uLnTx/>
                <a:uFillTx/>
                <a:latin typeface="Aptos Display"/>
                <a:ea typeface="Lato"/>
                <a:cs typeface="Lato"/>
              </a:rPr>
              <a:t>Equips managers to support team career progression.</a:t>
            </a:r>
            <a:endParaRPr lang="en-US" sz="1000" b="0" i="0" u="none" strike="noStrike" kern="1200" cap="none" spc="30" normalizeH="0" baseline="0" noProof="0">
              <a:ln>
                <a:noFill/>
              </a:ln>
              <a:solidFill>
                <a:srgbClr val="494949"/>
              </a:solidFill>
              <a:effectLst/>
              <a:uLnTx/>
              <a:uFillTx/>
              <a:latin typeface="Aptos Display"/>
              <a:ea typeface="Lato"/>
              <a:cs typeface="Lato"/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9413E6E9-D31D-4A17-42A6-0CC05302981A}"/>
              </a:ext>
            </a:extLst>
          </p:cNvPr>
          <p:cNvCxnSpPr>
            <a:cxnSpLocks/>
          </p:cNvCxnSpPr>
          <p:nvPr/>
        </p:nvCxnSpPr>
        <p:spPr>
          <a:xfrm flipH="1">
            <a:off x="291517" y="4447208"/>
            <a:ext cx="1828800" cy="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8B73A21-2325-8814-8FC1-2C9EAC7B22F2}"/>
              </a:ext>
            </a:extLst>
          </p:cNvPr>
          <p:cNvCxnSpPr>
            <a:cxnSpLocks/>
          </p:cNvCxnSpPr>
          <p:nvPr/>
        </p:nvCxnSpPr>
        <p:spPr>
          <a:xfrm flipH="1">
            <a:off x="4643187" y="4446692"/>
            <a:ext cx="1828800" cy="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3C2079B9-30FB-39C2-515B-D939FC1E9B37}"/>
              </a:ext>
            </a:extLst>
          </p:cNvPr>
          <p:cNvCxnSpPr>
            <a:cxnSpLocks/>
          </p:cNvCxnSpPr>
          <p:nvPr/>
        </p:nvCxnSpPr>
        <p:spPr>
          <a:xfrm flipH="1">
            <a:off x="2469107" y="7084177"/>
            <a:ext cx="1828800" cy="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00133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FC9F3A3-8ED9-7156-135F-E1DA1E371FE0}"/>
              </a:ext>
            </a:extLst>
          </p:cNvPr>
          <p:cNvSpPr txBox="1"/>
          <p:nvPr/>
        </p:nvSpPr>
        <p:spPr>
          <a:xfrm>
            <a:off x="326483" y="1459420"/>
            <a:ext cx="1828285" cy="3445239"/>
          </a:xfrm>
          <a:prstGeom prst="rect">
            <a:avLst/>
          </a:prstGeom>
          <a:noFill/>
        </p:spPr>
        <p:txBody>
          <a:bodyPr wrap="square" lIns="0" tIns="0" rIns="0" bIns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4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30" normalizeH="0" baseline="0" noProof="0">
                <a:ln>
                  <a:noFill/>
                </a:ln>
                <a:solidFill>
                  <a:srgbClr val="008DC6"/>
                </a:solidFill>
                <a:effectLst/>
                <a:uLnTx/>
                <a:uFillTx/>
                <a:latin typeface="Aptos Display"/>
                <a:ea typeface="Lato Black"/>
                <a:cs typeface="Lato Black"/>
              </a:rPr>
              <a:t>401K</a:t>
            </a:r>
            <a:endParaRPr lang="en-US" sz="1200" b="1" i="0" u="none" strike="noStrike" kern="1200" cap="none" spc="30" normalizeH="0" baseline="0" noProof="0">
              <a:ln>
                <a:noFill/>
              </a:ln>
              <a:solidFill>
                <a:srgbClr val="008DC6"/>
              </a:solidFill>
              <a:effectLst/>
              <a:uLnTx/>
              <a:uFillTx/>
              <a:latin typeface="Aptos Display"/>
              <a:ea typeface="Lato Black"/>
              <a:cs typeface="Lato Black"/>
            </a:endParaRPr>
          </a:p>
          <a:p>
            <a:pPr marL="0" marR="0" lvl="0" indent="0" algn="l" defTabSz="914400" rtl="0" eaLnBrk="1" fontAlgn="auto" latinLnBrk="0" hangingPunct="1"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30" normalizeH="0" baseline="0" noProof="0" err="1">
                <a:ln>
                  <a:noFill/>
                </a:ln>
                <a:solidFill>
                  <a:srgbClr val="494949"/>
                </a:solidFill>
                <a:effectLst/>
                <a:uLnTx/>
                <a:uFillTx/>
                <a:latin typeface="Aptos Display"/>
                <a:ea typeface="Lato"/>
                <a:cs typeface="Lato"/>
              </a:rPr>
              <a:t>LevelUP</a:t>
            </a:r>
            <a:r>
              <a:rPr kumimoji="0" lang="en-US" sz="1000" b="0" i="0" u="none" strike="noStrike" kern="1200" cap="none" spc="30" normalizeH="0" baseline="0" noProof="0">
                <a:ln>
                  <a:noFill/>
                </a:ln>
                <a:solidFill>
                  <a:srgbClr val="494949"/>
                </a:solidFill>
                <a:effectLst/>
                <a:uLnTx/>
                <a:uFillTx/>
                <a:latin typeface="Aptos Display"/>
                <a:ea typeface="Lato"/>
                <a:cs typeface="Lato"/>
              </a:rPr>
              <a:t> offers a discretionary match program. Employees can manage tracking, contributions, and investment choices at mykplan.com</a:t>
            </a:r>
            <a:endParaRPr lang="en-US" sz="1000" b="0" i="0" u="none" strike="noStrike" kern="1200" cap="none" spc="30" normalizeH="0" baseline="0" noProof="0">
              <a:ln>
                <a:noFill/>
              </a:ln>
              <a:solidFill>
                <a:srgbClr val="494949"/>
              </a:solidFill>
              <a:effectLst/>
              <a:uLnTx/>
              <a:uFillTx/>
              <a:latin typeface="Aptos Display"/>
              <a:ea typeface="Lato"/>
              <a:cs typeface="Lato"/>
            </a:endParaRPr>
          </a:p>
          <a:p>
            <a:pPr defTabSz="914400">
              <a:lnSpc>
                <a:spcPct val="120000"/>
              </a:lnSpc>
              <a:spcAft>
                <a:spcPts val="1200"/>
              </a:spcAft>
              <a:defRPr/>
            </a:pPr>
            <a:r>
              <a:rPr lang="en-US" sz="1200" b="1" spc="30">
                <a:solidFill>
                  <a:srgbClr val="008DC6"/>
                </a:solidFill>
                <a:latin typeface="Aptos Display"/>
                <a:ea typeface="+mn-lt"/>
                <a:cs typeface="+mn-lt"/>
              </a:rPr>
              <a:t>ADP </a:t>
            </a:r>
            <a:r>
              <a:rPr lang="en-US" sz="1200" b="1" spc="30" err="1">
                <a:solidFill>
                  <a:srgbClr val="008DC6"/>
                </a:solidFill>
                <a:latin typeface="Aptos Display"/>
                <a:ea typeface="+mn-lt"/>
                <a:cs typeface="+mn-lt"/>
              </a:rPr>
              <a:t>LifeMart</a:t>
            </a:r>
            <a:endParaRPr lang="en-US" sz="1200" b="1" spc="30">
              <a:solidFill>
                <a:srgbClr val="008DC6"/>
              </a:solidFill>
              <a:latin typeface="Aptos Display"/>
              <a:ea typeface="+mn-lt"/>
              <a:cs typeface="+mn-lt"/>
            </a:endParaRPr>
          </a:p>
          <a:p>
            <a:pPr marL="0" marR="0" lvl="0" indent="0" algn="l" defTabSz="914400"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30" normalizeH="0" baseline="0" noProof="0">
                <a:ln>
                  <a:noFill/>
                </a:ln>
                <a:solidFill>
                  <a:srgbClr val="494949"/>
                </a:solidFill>
                <a:effectLst/>
                <a:uLnTx/>
                <a:uFillTx/>
                <a:latin typeface="Aptos Display"/>
                <a:ea typeface="Lato"/>
                <a:cs typeface="Lato"/>
              </a:rPr>
              <a:t>An ADP site offering discounts on products, travel, and more.</a:t>
            </a:r>
            <a:endParaRPr lang="en-US" sz="1000">
              <a:latin typeface="Aptos Display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4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30" normalizeH="0" baseline="0" noProof="0" err="1">
                <a:ln>
                  <a:noFill/>
                </a:ln>
                <a:solidFill>
                  <a:srgbClr val="008DC6"/>
                </a:solidFill>
                <a:effectLst/>
                <a:uLnTx/>
                <a:uFillTx/>
                <a:latin typeface="Aptos Display"/>
                <a:ea typeface="Lato Black"/>
                <a:cs typeface="Lato Black"/>
              </a:rPr>
              <a:t>LevelUP</a:t>
            </a:r>
            <a:r>
              <a:rPr kumimoji="0" lang="en-US" sz="1200" b="1" i="0" u="none" strike="noStrike" kern="1200" cap="none" spc="30" normalizeH="0" baseline="0" noProof="0">
                <a:ln>
                  <a:noFill/>
                </a:ln>
                <a:solidFill>
                  <a:srgbClr val="008DC6"/>
                </a:solidFill>
                <a:effectLst/>
                <a:uLnTx/>
                <a:uFillTx/>
                <a:latin typeface="Aptos Display"/>
                <a:ea typeface="Lato Black"/>
                <a:cs typeface="Lato Black"/>
              </a:rPr>
              <a:t> Swag Store</a:t>
            </a:r>
            <a:endParaRPr lang="en-US" sz="1200" b="1" i="0" u="none" strike="noStrike" kern="1200" cap="none" spc="30" normalizeH="0" baseline="0" noProof="0">
              <a:ln>
                <a:noFill/>
              </a:ln>
              <a:solidFill>
                <a:srgbClr val="008DC6"/>
              </a:solidFill>
              <a:effectLst/>
              <a:uLnTx/>
              <a:uFillTx/>
              <a:latin typeface="Aptos Display"/>
              <a:ea typeface="Lato Black"/>
              <a:cs typeface="Lato Black"/>
            </a:endParaRPr>
          </a:p>
          <a:p>
            <a:pPr defTabSz="914400">
              <a:spcAft>
                <a:spcPts val="1200"/>
              </a:spcAft>
              <a:defRPr/>
            </a:pPr>
            <a:r>
              <a:rPr kumimoji="0" lang="en-US" sz="1000" b="0" i="0" u="none" strike="noStrike" kern="1200" cap="none" spc="30" normalizeH="0" baseline="0" noProof="0">
                <a:ln>
                  <a:noFill/>
                </a:ln>
                <a:solidFill>
                  <a:srgbClr val="494949"/>
                </a:solidFill>
                <a:effectLst/>
                <a:uLnTx/>
                <a:uFillTx/>
                <a:latin typeface="Aptos Display"/>
                <a:ea typeface="Lato"/>
                <a:cs typeface="Lato"/>
              </a:rPr>
              <a:t>US employees get store credit on their first day, birthdays, and work anniversaries they can use to purchase </a:t>
            </a:r>
            <a:r>
              <a:rPr kumimoji="0" lang="en-US" sz="1000" b="0" i="0" u="none" strike="noStrike" kern="1200" cap="none" spc="30" normalizeH="0" baseline="0" noProof="0" err="1">
                <a:ln>
                  <a:noFill/>
                </a:ln>
                <a:solidFill>
                  <a:srgbClr val="494949"/>
                </a:solidFill>
                <a:effectLst/>
                <a:uLnTx/>
                <a:uFillTx/>
                <a:latin typeface="Aptos Display"/>
                <a:ea typeface="Lato"/>
                <a:cs typeface="Lato"/>
              </a:rPr>
              <a:t>LevelUP</a:t>
            </a:r>
            <a:r>
              <a:rPr kumimoji="0" lang="en-US" sz="1000" b="0" i="0" u="none" strike="noStrike" kern="1200" cap="none" spc="30" normalizeH="0" baseline="0" noProof="0">
                <a:ln>
                  <a:noFill/>
                </a:ln>
                <a:solidFill>
                  <a:srgbClr val="494949"/>
                </a:solidFill>
                <a:effectLst/>
                <a:uLnTx/>
                <a:uFillTx/>
                <a:latin typeface="Aptos Display"/>
                <a:ea typeface="Lato"/>
                <a:cs typeface="Lato"/>
              </a:rPr>
              <a:t>-branded items.</a:t>
            </a:r>
            <a:r>
              <a:rPr lang="en-US" sz="1000" spc="30">
                <a:solidFill>
                  <a:srgbClr val="494949"/>
                </a:solidFill>
                <a:latin typeface="Aptos Display"/>
                <a:ea typeface="Lato"/>
                <a:cs typeface="Lato"/>
              </a:rPr>
              <a:t> </a:t>
            </a:r>
            <a:endParaRPr lang="en-US" sz="1000" spc="30">
              <a:solidFill>
                <a:srgbClr val="494949"/>
              </a:solidFill>
              <a:latin typeface="Aptos Display"/>
              <a:ea typeface="Lato" panose="020F0502020204030203" pitchFamily="34" charset="0"/>
              <a:cs typeface="Lato" panose="020F0502020204030203" pitchFamily="34" charset="0"/>
            </a:endParaRPr>
          </a:p>
          <a:p>
            <a:pPr defTabSz="914400">
              <a:lnSpc>
                <a:spcPct val="0"/>
              </a:lnSpc>
              <a:spcAft>
                <a:spcPts val="1200"/>
              </a:spcAft>
              <a:defRPr/>
            </a:pPr>
            <a:r>
              <a:rPr lang="en-US" sz="900" spc="30">
                <a:solidFill>
                  <a:srgbClr val="494949"/>
                </a:solidFill>
                <a:latin typeface="Aptos Display"/>
                <a:ea typeface="+mn-lt"/>
                <a:cs typeface="+mn-lt"/>
                <a:hlinkClick r:id="rId3"/>
              </a:rPr>
              <a:t>Axomo Store</a:t>
            </a:r>
            <a:endParaRPr lang="en-US" sz="900" b="0" i="0" u="none" strike="noStrike" kern="1200" cap="none" spc="30" normalizeH="0" baseline="0" noProof="0">
              <a:ln>
                <a:noFill/>
              </a:ln>
              <a:solidFill>
                <a:srgbClr val="494949"/>
              </a:solidFill>
              <a:effectLst/>
              <a:uLnTx/>
              <a:uFillTx/>
              <a:latin typeface="Aptos Display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09158109-276E-5C1C-5646-2C2F6C7D2CAC}"/>
              </a:ext>
            </a:extLst>
          </p:cNvPr>
          <p:cNvGrpSpPr/>
          <p:nvPr/>
        </p:nvGrpSpPr>
        <p:grpSpPr>
          <a:xfrm>
            <a:off x="291089" y="547542"/>
            <a:ext cx="6566910" cy="774509"/>
            <a:chOff x="291089" y="3191597"/>
            <a:chExt cx="6566910" cy="774509"/>
          </a:xfrm>
        </p:grpSpPr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9C513CE5-9D1A-08EF-7BD3-52CB06BBBCB7}"/>
                </a:ext>
              </a:extLst>
            </p:cNvPr>
            <p:cNvSpPr/>
            <p:nvPr/>
          </p:nvSpPr>
          <p:spPr>
            <a:xfrm>
              <a:off x="915118" y="3347999"/>
              <a:ext cx="5942881" cy="46170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endParaRP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15186373-AA46-DA6D-493F-B6FB5A1FBFF6}"/>
                </a:ext>
              </a:extLst>
            </p:cNvPr>
            <p:cNvSpPr txBox="1"/>
            <p:nvPr/>
          </p:nvSpPr>
          <p:spPr>
            <a:xfrm>
              <a:off x="1320146" y="3424963"/>
              <a:ext cx="4450198" cy="307777"/>
            </a:xfrm>
            <a:prstGeom prst="rect">
              <a:avLst/>
            </a:prstGeom>
            <a:noFill/>
          </p:spPr>
          <p:txBody>
            <a:bodyPr wrap="square" lIns="0" tIns="0" rIns="0" bIns="0" anchor="t">
              <a:spAutoFit/>
            </a:bodyPr>
            <a:lstStyle/>
            <a:p>
              <a:pPr defTabSz="914400">
                <a:spcAft>
                  <a:spcPts val="600"/>
                </a:spcAft>
                <a:defRPr/>
              </a:pPr>
              <a:r>
                <a:rPr kumimoji="0" lang="en-US" sz="2000" b="0" i="0" u="none" strike="noStrike" kern="1200" cap="none" spc="3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Lato Black"/>
                  <a:ea typeface="Lato Black"/>
                  <a:cs typeface="Lato Black"/>
                </a:rPr>
                <a:t>Benefits for </a:t>
              </a:r>
              <a:r>
                <a:rPr lang="en-US" sz="2000" spc="30">
                  <a:solidFill>
                    <a:prstClr val="white"/>
                  </a:solidFill>
                  <a:latin typeface="Lato Black"/>
                  <a:ea typeface="Lato Black"/>
                  <a:cs typeface="Lato Black"/>
                </a:rPr>
                <a:t>Full-time US</a:t>
              </a:r>
              <a:r>
                <a:rPr kumimoji="0" lang="en-US" sz="2000" b="0" i="0" u="none" strike="noStrike" kern="1200" cap="none" spc="3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Lato Black"/>
                  <a:ea typeface="Lato Black"/>
                  <a:cs typeface="Lato Black"/>
                </a:rPr>
                <a:t> Employees</a:t>
              </a:r>
              <a:endParaRPr kumimoji="0" lang="en-US" sz="1400" b="0" i="0" u="none" strike="noStrike" kern="1200" cap="none" spc="3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 Black"/>
                <a:ea typeface="Lato Black"/>
                <a:cs typeface="Lato Black"/>
              </a:endParaRPr>
            </a:p>
          </p:txBody>
        </p:sp>
        <p:sp>
          <p:nvSpPr>
            <p:cNvPr id="65" name="Oval 64">
              <a:extLst>
                <a:ext uri="{FF2B5EF4-FFF2-40B4-BE49-F238E27FC236}">
                  <a16:creationId xmlns:a16="http://schemas.microsoft.com/office/drawing/2014/main" id="{9E567391-01CC-3FA0-5363-E50E33B466DF}"/>
                </a:ext>
              </a:extLst>
            </p:cNvPr>
            <p:cNvSpPr/>
            <p:nvPr/>
          </p:nvSpPr>
          <p:spPr>
            <a:xfrm>
              <a:off x="291089" y="3191597"/>
              <a:ext cx="774509" cy="774509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endParaRPr>
            </a:p>
          </p:txBody>
        </p:sp>
        <p:pic>
          <p:nvPicPr>
            <p:cNvPr id="9" name="Graphic 8">
              <a:extLst>
                <a:ext uri="{FF2B5EF4-FFF2-40B4-BE49-F238E27FC236}">
                  <a16:creationId xmlns:a16="http://schemas.microsoft.com/office/drawing/2014/main" id="{A883420C-9346-4200-806B-354AEC8B64A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409813" y="3321735"/>
              <a:ext cx="552188" cy="552188"/>
            </a:xfrm>
            <a:prstGeom prst="rect">
              <a:avLst/>
            </a:prstGeom>
          </p:spPr>
        </p:pic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BD1FAAD4-3240-BCB3-9747-444F387431D0}"/>
              </a:ext>
            </a:extLst>
          </p:cNvPr>
          <p:cNvSpPr txBox="1"/>
          <p:nvPr/>
        </p:nvSpPr>
        <p:spPr>
          <a:xfrm>
            <a:off x="4645366" y="1322918"/>
            <a:ext cx="2070931" cy="2661883"/>
          </a:xfrm>
          <a:prstGeom prst="rect">
            <a:avLst/>
          </a:prstGeom>
          <a:noFill/>
        </p:spPr>
        <p:txBody>
          <a:bodyPr wrap="square" lIns="0" tIns="0" rIns="0" bIns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endParaRPr lang="en-US" sz="900" b="0" i="0" u="none" strike="noStrike" kern="1200" cap="none" spc="30" normalizeH="0" baseline="0" noProof="0">
              <a:ln>
                <a:noFill/>
              </a:ln>
              <a:solidFill>
                <a:srgbClr val="494949"/>
              </a:solidFill>
              <a:effectLst/>
              <a:uLnTx/>
              <a:uFillTx/>
              <a:latin typeface="Aptos Display"/>
              <a:ea typeface="Lato Black"/>
              <a:cs typeface="Lato Black"/>
            </a:endParaRPr>
          </a:p>
          <a:p>
            <a:pPr defTabSz="914400">
              <a:lnSpc>
                <a:spcPct val="120000"/>
              </a:lnSpc>
              <a:spcAft>
                <a:spcPts val="1200"/>
              </a:spcAft>
              <a:defRPr/>
            </a:pPr>
            <a:r>
              <a:rPr lang="en-US" sz="1000" b="1" spc="30">
                <a:solidFill>
                  <a:srgbClr val="494949"/>
                </a:solidFill>
                <a:latin typeface="Aptos Display"/>
                <a:ea typeface="Lato Black"/>
                <a:cs typeface="Lato Black"/>
              </a:rPr>
              <a:t>Able To</a:t>
            </a:r>
            <a:r>
              <a:rPr kumimoji="0" lang="en-US" sz="1000" b="1" i="0" u="none" strike="noStrike" kern="1200" cap="none" spc="30" normalizeH="0" baseline="0" noProof="0">
                <a:ln>
                  <a:noFill/>
                </a:ln>
                <a:solidFill>
                  <a:srgbClr val="494949"/>
                </a:solidFill>
                <a:effectLst/>
                <a:uLnTx/>
                <a:uFillTx/>
                <a:latin typeface="Aptos Display"/>
                <a:ea typeface="Lato Black"/>
                <a:cs typeface="Lato Black"/>
              </a:rPr>
              <a:t>: </a:t>
            </a:r>
            <a:r>
              <a:rPr kumimoji="0" lang="en-US" sz="1000" b="0" i="0" u="none" strike="noStrike" kern="1200" cap="none" spc="30" normalizeH="0" baseline="0" noProof="0">
                <a:ln>
                  <a:noFill/>
                </a:ln>
                <a:solidFill>
                  <a:srgbClr val="494949"/>
                </a:solidFill>
                <a:effectLst/>
                <a:uLnTx/>
                <a:uFillTx/>
                <a:latin typeface="Aptos Display"/>
                <a:ea typeface="Lato"/>
                <a:cs typeface="Lato"/>
              </a:rPr>
              <a:t>Virtual behavioral health support including coaching and therapy.</a:t>
            </a:r>
            <a:endParaRPr lang="en-US" sz="1000" b="0" i="0" u="none" strike="noStrike" kern="1200" cap="none" spc="30" normalizeH="0" baseline="0" noProof="0">
              <a:ln>
                <a:noFill/>
              </a:ln>
              <a:solidFill>
                <a:srgbClr val="494949"/>
              </a:solidFill>
              <a:effectLst/>
              <a:uLnTx/>
              <a:uFillTx/>
              <a:latin typeface="Aptos Display"/>
              <a:ea typeface="Lato"/>
              <a:cs typeface="Lato"/>
            </a:endParaRP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30" normalizeH="0" baseline="0" noProof="0">
                <a:ln>
                  <a:noFill/>
                </a:ln>
                <a:solidFill>
                  <a:srgbClr val="494949"/>
                </a:solidFill>
                <a:effectLst/>
                <a:uLnTx/>
                <a:uFillTx/>
                <a:latin typeface="Aptos Display"/>
                <a:ea typeface="Lato Black"/>
                <a:cs typeface="Lato Black"/>
              </a:rPr>
              <a:t>Rx Home Delivery: </a:t>
            </a:r>
            <a:r>
              <a:rPr kumimoji="0" lang="en-US" sz="1000" b="0" i="0" u="none" strike="noStrike" kern="1200" cap="none" spc="30" normalizeH="0" baseline="0" noProof="0">
                <a:ln>
                  <a:noFill/>
                </a:ln>
                <a:solidFill>
                  <a:srgbClr val="494949"/>
                </a:solidFill>
                <a:effectLst/>
                <a:uLnTx/>
                <a:uFillTx/>
                <a:latin typeface="Aptos Display"/>
                <a:ea typeface="Lato"/>
                <a:cs typeface="Lato"/>
              </a:rPr>
              <a:t>Long-term medication delivery with free shipping through Optum.</a:t>
            </a:r>
            <a:endParaRPr lang="en-US" sz="1000" b="0" i="0" u="none" strike="noStrike" kern="1200" cap="none" spc="30" normalizeH="0" baseline="0" noProof="0">
              <a:ln>
                <a:noFill/>
              </a:ln>
              <a:solidFill>
                <a:srgbClr val="494949"/>
              </a:solidFill>
              <a:effectLst/>
              <a:uLnTx/>
              <a:uFillTx/>
              <a:latin typeface="Aptos Display"/>
              <a:ea typeface="Lato"/>
              <a:cs typeface="Lato"/>
            </a:endParaRPr>
          </a:p>
          <a:p>
            <a:pPr marL="0" marR="0" lvl="0" indent="0" algn="l" defTabSz="914400" rtl="0" eaLnBrk="1" fontAlgn="auto" latinLnBrk="0" hangingPunct="1"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30" normalizeH="0" baseline="0" noProof="0">
                <a:ln>
                  <a:noFill/>
                </a:ln>
                <a:solidFill>
                  <a:srgbClr val="494949"/>
                </a:solidFill>
                <a:effectLst/>
                <a:uLnTx/>
                <a:uFillTx/>
                <a:latin typeface="Aptos Display"/>
                <a:ea typeface="Lato Black"/>
                <a:cs typeface="Lato Black"/>
              </a:rPr>
              <a:t>Virtual Care:</a:t>
            </a:r>
            <a:r>
              <a:rPr kumimoji="0" lang="en-US" sz="1000" b="0" i="0" u="none" strike="noStrike" kern="1200" cap="none" spc="30" normalizeH="0" baseline="0" noProof="0">
                <a:ln>
                  <a:noFill/>
                </a:ln>
                <a:solidFill>
                  <a:srgbClr val="494949"/>
                </a:solidFill>
                <a:effectLst/>
                <a:uLnTx/>
                <a:uFillTx/>
                <a:latin typeface="Aptos Display"/>
                <a:ea typeface="Lato Black"/>
                <a:cs typeface="Lato Black"/>
              </a:rPr>
              <a:t> </a:t>
            </a:r>
            <a:r>
              <a:rPr kumimoji="0" lang="en-US" sz="1000" b="0" i="0" u="none" strike="noStrike" kern="1200" cap="none" spc="30" normalizeH="0" baseline="0" noProof="0">
                <a:ln>
                  <a:noFill/>
                </a:ln>
                <a:solidFill>
                  <a:srgbClr val="494949"/>
                </a:solidFill>
                <a:effectLst/>
                <a:uLnTx/>
                <a:uFillTx/>
                <a:latin typeface="Aptos Display"/>
                <a:ea typeface="Lato"/>
                <a:cs typeface="Lato"/>
              </a:rPr>
              <a:t>Options for virtual primary care, urgent dental care, behavioral healthcare, specialist visits, and 24/7 virtual visits.</a:t>
            </a:r>
            <a:endParaRPr lang="en-US" sz="1000" b="0" i="0" u="none" strike="noStrike" kern="1200" cap="none" spc="30" normalizeH="0" baseline="0" noProof="0">
              <a:ln>
                <a:noFill/>
              </a:ln>
              <a:solidFill>
                <a:srgbClr val="494949"/>
              </a:solidFill>
              <a:effectLst/>
              <a:uLnTx/>
              <a:uFillTx/>
              <a:latin typeface="Aptos Display"/>
              <a:ea typeface="Lato"/>
              <a:cs typeface="Lato"/>
            </a:endParaRPr>
          </a:p>
          <a:p>
            <a:pPr defTabSz="914400">
              <a:lnSpc>
                <a:spcPct val="120000"/>
              </a:lnSpc>
              <a:spcAft>
                <a:spcPts val="1200"/>
              </a:spcAft>
              <a:defRPr/>
            </a:pPr>
            <a:endParaRPr lang="en-US" sz="900" b="0" i="0" u="none" strike="noStrike" kern="1200" cap="none" spc="30" normalizeH="0" baseline="0" noProof="0">
              <a:ln>
                <a:noFill/>
              </a:ln>
              <a:solidFill>
                <a:srgbClr val="494949"/>
              </a:solidFill>
              <a:effectLst/>
              <a:uLnTx/>
              <a:uFillTx/>
              <a:latin typeface="Aptos Display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pic>
        <p:nvPicPr>
          <p:cNvPr id="22" name="Picture 21" descr="A group of people in a crowd&#10;&#10;Description automatically generated">
            <a:extLst>
              <a:ext uri="{FF2B5EF4-FFF2-40B4-BE49-F238E27FC236}">
                <a16:creationId xmlns:a16="http://schemas.microsoft.com/office/drawing/2014/main" id="{71CBB367-C277-8881-450B-265F2E623E4B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5898" t="1652" r="22043" b="-59"/>
          <a:stretch/>
        </p:blipFill>
        <p:spPr>
          <a:xfrm>
            <a:off x="0" y="5823214"/>
            <a:ext cx="6858000" cy="285496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A11BA9D8-3F06-A32E-A7B4-32BE98569EA9}"/>
              </a:ext>
            </a:extLst>
          </p:cNvPr>
          <p:cNvSpPr/>
          <p:nvPr/>
        </p:nvSpPr>
        <p:spPr>
          <a:xfrm>
            <a:off x="962002" y="5826399"/>
            <a:ext cx="5896000" cy="249377"/>
          </a:xfrm>
          <a:prstGeom prst="rect">
            <a:avLst/>
          </a:prstGeom>
          <a:solidFill>
            <a:srgbClr val="008DC6">
              <a:alpha val="78824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C7F35F03-E720-BE41-F9BE-03E963293C5A}"/>
              </a:ext>
            </a:extLst>
          </p:cNvPr>
          <p:cNvGrpSpPr/>
          <p:nvPr/>
        </p:nvGrpSpPr>
        <p:grpSpPr>
          <a:xfrm>
            <a:off x="0" y="7041209"/>
            <a:ext cx="3396602" cy="1677395"/>
            <a:chOff x="238346" y="460047"/>
            <a:chExt cx="4656237" cy="1384330"/>
          </a:xfrm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FCC06EE5-5D5C-C487-7A4C-B55D3C84F413}"/>
                </a:ext>
              </a:extLst>
            </p:cNvPr>
            <p:cNvSpPr/>
            <p:nvPr/>
          </p:nvSpPr>
          <p:spPr>
            <a:xfrm>
              <a:off x="238346" y="460047"/>
              <a:ext cx="3169639" cy="138433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endParaRPr>
            </a:p>
          </p:txBody>
        </p:sp>
        <p:sp>
          <p:nvSpPr>
            <p:cNvPr id="26" name="Right Triangle 25">
              <a:extLst>
                <a:ext uri="{FF2B5EF4-FFF2-40B4-BE49-F238E27FC236}">
                  <a16:creationId xmlns:a16="http://schemas.microsoft.com/office/drawing/2014/main" id="{77857969-9FF9-B6AE-B3DC-09080BC5EE63}"/>
                </a:ext>
              </a:extLst>
            </p:cNvPr>
            <p:cNvSpPr/>
            <p:nvPr/>
          </p:nvSpPr>
          <p:spPr>
            <a:xfrm>
              <a:off x="3310393" y="460047"/>
              <a:ext cx="1584190" cy="1384330"/>
            </a:xfrm>
            <a:prstGeom prst="rt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endParaRP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5E34A7A7-B8B0-5492-4C5F-45203C13FCD0}"/>
              </a:ext>
            </a:extLst>
          </p:cNvPr>
          <p:cNvGrpSpPr/>
          <p:nvPr/>
        </p:nvGrpSpPr>
        <p:grpSpPr>
          <a:xfrm flipV="1">
            <a:off x="-2" y="5826396"/>
            <a:ext cx="4647257" cy="1360529"/>
            <a:chOff x="1" y="1494430"/>
            <a:chExt cx="4978145" cy="1649861"/>
          </a:xfrm>
        </p:grpSpPr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6CF51BD5-8676-DE2E-B4A7-F9191C728F34}"/>
                </a:ext>
              </a:extLst>
            </p:cNvPr>
            <p:cNvSpPr/>
            <p:nvPr/>
          </p:nvSpPr>
          <p:spPr>
            <a:xfrm>
              <a:off x="1" y="1494430"/>
              <a:ext cx="3795734" cy="164986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endParaRPr>
            </a:p>
          </p:txBody>
        </p:sp>
        <p:sp>
          <p:nvSpPr>
            <p:cNvPr id="29" name="Right Triangle 28">
              <a:extLst>
                <a:ext uri="{FF2B5EF4-FFF2-40B4-BE49-F238E27FC236}">
                  <a16:creationId xmlns:a16="http://schemas.microsoft.com/office/drawing/2014/main" id="{B789D830-3F8B-D840-7E6D-5ADD9F0EC0B7}"/>
                </a:ext>
              </a:extLst>
            </p:cNvPr>
            <p:cNvSpPr/>
            <p:nvPr/>
          </p:nvSpPr>
          <p:spPr>
            <a:xfrm>
              <a:off x="3795735" y="1494430"/>
              <a:ext cx="1182411" cy="1649861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endParaRPr>
            </a:p>
          </p:txBody>
        </p:sp>
      </p:grpSp>
      <p:pic>
        <p:nvPicPr>
          <p:cNvPr id="30" name="Picture 29" descr="A black and blue logo&#10;&#10;Description automatically generated">
            <a:extLst>
              <a:ext uri="{FF2B5EF4-FFF2-40B4-BE49-F238E27FC236}">
                <a16:creationId xmlns:a16="http://schemas.microsoft.com/office/drawing/2014/main" id="{A4DBF773-ABEC-8AC3-E76B-488453BC5A32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306"/>
          <a:stretch/>
        </p:blipFill>
        <p:spPr>
          <a:xfrm>
            <a:off x="324119" y="7382174"/>
            <a:ext cx="1995443" cy="973081"/>
          </a:xfrm>
          <a:prstGeom prst="rect">
            <a:avLst/>
          </a:prstGeom>
        </p:spPr>
      </p:pic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0623E691-1303-21F8-058E-F6CECC5E4E47}"/>
              </a:ext>
            </a:extLst>
          </p:cNvPr>
          <p:cNvCxnSpPr>
            <a:cxnSpLocks/>
          </p:cNvCxnSpPr>
          <p:nvPr/>
        </p:nvCxnSpPr>
        <p:spPr>
          <a:xfrm flipH="1">
            <a:off x="295566" y="3031044"/>
            <a:ext cx="1828800" cy="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C0A0FF10-C8CD-5F39-4950-EF1C846C1A07}"/>
              </a:ext>
            </a:extLst>
          </p:cNvPr>
          <p:cNvCxnSpPr>
            <a:cxnSpLocks/>
          </p:cNvCxnSpPr>
          <p:nvPr/>
        </p:nvCxnSpPr>
        <p:spPr>
          <a:xfrm flipH="1">
            <a:off x="295566" y="3833752"/>
            <a:ext cx="1828800" cy="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7" name="Group 36">
            <a:extLst>
              <a:ext uri="{FF2B5EF4-FFF2-40B4-BE49-F238E27FC236}">
                <a16:creationId xmlns:a16="http://schemas.microsoft.com/office/drawing/2014/main" id="{BDB7F16D-BAE2-5E0C-CBB5-F31430569257}"/>
              </a:ext>
            </a:extLst>
          </p:cNvPr>
          <p:cNvGrpSpPr/>
          <p:nvPr/>
        </p:nvGrpSpPr>
        <p:grpSpPr>
          <a:xfrm>
            <a:off x="333879" y="6075776"/>
            <a:ext cx="3253383" cy="907140"/>
            <a:chOff x="333879" y="6100151"/>
            <a:chExt cx="3253383" cy="907140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72FBD583-79D4-DCBF-6B91-5BCDD98513C8}"/>
                </a:ext>
              </a:extLst>
            </p:cNvPr>
            <p:cNvSpPr txBox="1"/>
            <p:nvPr/>
          </p:nvSpPr>
          <p:spPr>
            <a:xfrm>
              <a:off x="333879" y="6100151"/>
              <a:ext cx="3253383" cy="492443"/>
            </a:xfrm>
            <a:prstGeom prst="rect">
              <a:avLst/>
            </a:prstGeom>
            <a:noFill/>
          </p:spPr>
          <p:txBody>
            <a:bodyPr wrap="square" lIns="0" tIns="0" rIns="0" bIns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1200" cap="none" spc="3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</a:rPr>
                <a:t>For more information, employees should reach out to HR at </a:t>
              </a:r>
            </a:p>
          </p:txBody>
        </p:sp>
        <p:sp>
          <p:nvSpPr>
            <p:cNvPr id="36" name="TextBox 35">
              <a:hlinkClick r:id="rId8"/>
              <a:extLst>
                <a:ext uri="{FF2B5EF4-FFF2-40B4-BE49-F238E27FC236}">
                  <a16:creationId xmlns:a16="http://schemas.microsoft.com/office/drawing/2014/main" id="{7C44EC69-261E-2B19-FB49-3D3A64CC7BD2}"/>
                </a:ext>
              </a:extLst>
            </p:cNvPr>
            <p:cNvSpPr txBox="1"/>
            <p:nvPr/>
          </p:nvSpPr>
          <p:spPr>
            <a:xfrm>
              <a:off x="333879" y="6699514"/>
              <a:ext cx="2368290" cy="307777"/>
            </a:xfrm>
            <a:prstGeom prst="rect">
              <a:avLst/>
            </a:prstGeom>
            <a:noFill/>
          </p:spPr>
          <p:txBody>
            <a:bodyPr wrap="square" lIns="0" tIns="0" rIns="0" bIns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1200" cap="none" spc="3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Lato Black" panose="020F0502020204030203" pitchFamily="34" charset="0"/>
                  <a:ea typeface="Lato Black" panose="020F0502020204030203" pitchFamily="34" charset="0"/>
                  <a:cs typeface="Lato Black" panose="020F0502020204030203" pitchFamily="34" charset="0"/>
                </a:rPr>
                <a:t>hr@leveluphcs.com</a:t>
              </a:r>
              <a:endParaRPr kumimoji="0" lang="en-US" sz="1400" b="0" i="0" u="none" strike="noStrike" kern="1200" cap="none" spc="3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endParaRP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C548C7E3-C0B3-099C-6C0D-8DF22DAC85E6}"/>
              </a:ext>
            </a:extLst>
          </p:cNvPr>
          <p:cNvGrpSpPr/>
          <p:nvPr/>
        </p:nvGrpSpPr>
        <p:grpSpPr>
          <a:xfrm>
            <a:off x="5702375" y="7979374"/>
            <a:ext cx="1155626" cy="1155626"/>
            <a:chOff x="10608477" y="4823444"/>
            <a:chExt cx="1509486" cy="1509486"/>
          </a:xfrm>
        </p:grpSpPr>
        <p:sp>
          <p:nvSpPr>
            <p:cNvPr id="6" name="Oval 1">
              <a:extLst>
                <a:ext uri="{FF2B5EF4-FFF2-40B4-BE49-F238E27FC236}">
                  <a16:creationId xmlns:a16="http://schemas.microsoft.com/office/drawing/2014/main" id="{53F8FE1A-BCFC-9607-8EE8-3B5925FFF943}"/>
                </a:ext>
              </a:extLst>
            </p:cNvPr>
            <p:cNvSpPr/>
            <p:nvPr/>
          </p:nvSpPr>
          <p:spPr>
            <a:xfrm>
              <a:off x="10608478" y="4823444"/>
              <a:ext cx="1509485" cy="150948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7D96D019-5171-37B5-B357-6129A8332340}"/>
                </a:ext>
              </a:extLst>
            </p:cNvPr>
            <p:cNvGrpSpPr/>
            <p:nvPr/>
          </p:nvGrpSpPr>
          <p:grpSpPr>
            <a:xfrm>
              <a:off x="10608477" y="4823444"/>
              <a:ext cx="1509486" cy="1509486"/>
              <a:chOff x="8290824" y="1088411"/>
              <a:chExt cx="822960" cy="822960"/>
            </a:xfrm>
            <a:solidFill>
              <a:schemeClr val="accent4"/>
            </a:solidFill>
          </p:grpSpPr>
          <p:pic>
            <p:nvPicPr>
              <p:cNvPr id="12" name="Graphic 11">
                <a:extLst>
                  <a:ext uri="{FF2B5EF4-FFF2-40B4-BE49-F238E27FC236}">
                    <a16:creationId xmlns:a16="http://schemas.microsoft.com/office/drawing/2014/main" id="{D6921C7C-AD79-01A6-7D73-32141B06D50B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0"/>
                  </a:ext>
                </a:extLst>
              </a:blip>
              <a:srcRect l="-11670" t="-12131" r="55838" b="56271"/>
              <a:stretch/>
            </p:blipFill>
            <p:spPr>
              <a:xfrm rot="16200000" flipH="1">
                <a:off x="8290824" y="1088411"/>
                <a:ext cx="822960" cy="822960"/>
              </a:xfrm>
              <a:prstGeom prst="rect">
                <a:avLst/>
              </a:prstGeom>
            </p:spPr>
          </p:pic>
          <p:pic>
            <p:nvPicPr>
              <p:cNvPr id="13" name="Graphic 12">
                <a:extLst>
                  <a:ext uri="{FF2B5EF4-FFF2-40B4-BE49-F238E27FC236}">
                    <a16:creationId xmlns:a16="http://schemas.microsoft.com/office/drawing/2014/main" id="{EDD32CCD-34A7-04C7-13A0-41B0CCEF5C0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1" cstate="hq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2"/>
                  </a:ext>
                </a:extLst>
              </a:blip>
              <a:stretch>
                <a:fillRect/>
              </a:stretch>
            </p:blipFill>
            <p:spPr>
              <a:xfrm rot="16200000">
                <a:off x="8290824" y="1088411"/>
                <a:ext cx="822960" cy="822960"/>
              </a:xfrm>
              <a:prstGeom prst="rect">
                <a:avLst/>
              </a:prstGeom>
            </p:spPr>
          </p:pic>
        </p:grp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2BE178D6-6ADE-B295-1B44-0030EA3B4B07}"/>
              </a:ext>
            </a:extLst>
          </p:cNvPr>
          <p:cNvGrpSpPr/>
          <p:nvPr/>
        </p:nvGrpSpPr>
        <p:grpSpPr>
          <a:xfrm>
            <a:off x="2313676" y="1668020"/>
            <a:ext cx="2045067" cy="3454741"/>
            <a:chOff x="2289753" y="1320051"/>
            <a:chExt cx="2045067" cy="3454741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CA32270E-C375-2DF1-44F6-B5FF352F16F6}"/>
                </a:ext>
              </a:extLst>
            </p:cNvPr>
            <p:cNvSpPr txBox="1"/>
            <p:nvPr/>
          </p:nvSpPr>
          <p:spPr>
            <a:xfrm>
              <a:off x="2334174" y="2071488"/>
              <a:ext cx="2000646" cy="2703304"/>
            </a:xfrm>
            <a:prstGeom prst="rect">
              <a:avLst/>
            </a:prstGeom>
            <a:noFill/>
          </p:spPr>
          <p:txBody>
            <a:bodyPr wrap="square" lIns="0" tIns="0" rIns="0" bIns="0" anchor="t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14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none" spc="30" normalizeH="0" baseline="0" noProof="0">
                  <a:ln>
                    <a:noFill/>
                  </a:ln>
                  <a:solidFill>
                    <a:srgbClr val="008DC6"/>
                  </a:solidFill>
                  <a:effectLst/>
                  <a:uLnTx/>
                  <a:uFillTx/>
                  <a:latin typeface="Aptos Display"/>
                  <a:ea typeface="Lato Black"/>
                  <a:cs typeface="Lato Black"/>
                </a:rPr>
                <a:t>United Healthcare Programs &amp; Resources</a:t>
              </a:r>
              <a:endParaRPr lang="en-US" sz="1200" b="1" i="0" u="none" strike="noStrike" kern="1200" cap="none" spc="30" normalizeH="0" baseline="0" noProof="0">
                <a:ln>
                  <a:noFill/>
                </a:ln>
                <a:solidFill>
                  <a:srgbClr val="008DC6"/>
                </a:solidFill>
                <a:effectLst/>
                <a:uLnTx/>
                <a:uFillTx/>
                <a:latin typeface="Aptos Display"/>
                <a:ea typeface="Lato Black"/>
                <a:cs typeface="Lato Black"/>
              </a:endParaRPr>
            </a:p>
            <a:p>
              <a:pPr marL="0" marR="0" lvl="0" indent="0" algn="l" defTabSz="914400" rtl="0" eaLnBrk="1" fontAlgn="auto" latinLnBrk="0" hangingPunct="1">
                <a:spcBef>
                  <a:spcPts val="0"/>
                </a:spcBef>
                <a:spcAft>
                  <a:spcPts val="12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30" normalizeH="0" baseline="0" noProof="0">
                  <a:ln>
                    <a:noFill/>
                  </a:ln>
                  <a:solidFill>
                    <a:srgbClr val="494949"/>
                  </a:solidFill>
                  <a:effectLst/>
                  <a:uLnTx/>
                  <a:uFillTx/>
                  <a:latin typeface="Aptos Display"/>
                  <a:ea typeface="Lato SemiBold"/>
                  <a:cs typeface="Lato SemiBold"/>
                </a:rPr>
                <a:t>Enrolled employees can visit </a:t>
              </a:r>
              <a:r>
                <a:rPr kumimoji="0" lang="en-US" sz="1000" b="0" i="0" u="none" strike="noStrike" kern="1200" cap="none" spc="30" normalizeH="0" baseline="0" noProof="0">
                  <a:ln>
                    <a:noFill/>
                  </a:ln>
                  <a:solidFill>
                    <a:srgbClr val="DE4203"/>
                  </a:solidFill>
                  <a:effectLst/>
                  <a:uLnTx/>
                  <a:uFillTx/>
                  <a:latin typeface="Aptos Display"/>
                  <a:ea typeface="Lato SemiBold"/>
                  <a:cs typeface="Lato SemiBold"/>
                  <a:hlinkClick r:id="rId13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MEMBER.MYUHC.COM </a:t>
              </a:r>
              <a:r>
                <a:rPr kumimoji="0" lang="en-US" sz="1000" b="0" i="0" u="none" strike="noStrike" kern="1200" cap="none" spc="30" normalizeH="0" baseline="0" noProof="0">
                  <a:ln>
                    <a:noFill/>
                  </a:ln>
                  <a:solidFill>
                    <a:srgbClr val="494949"/>
                  </a:solidFill>
                  <a:effectLst/>
                  <a:uLnTx/>
                  <a:uFillTx/>
                  <a:latin typeface="Aptos Display"/>
                  <a:ea typeface="Lato SemiBold"/>
                  <a:cs typeface="Lato SemiBold"/>
                </a:rPr>
                <a:t>for provider searches, coverage details, claims, cost estimates, and more.</a:t>
              </a:r>
              <a:endParaRPr lang="en-US" sz="1000" b="0" i="0" u="none" strike="noStrike" kern="1200" cap="none" spc="30" normalizeH="0" baseline="0" noProof="0">
                <a:ln>
                  <a:noFill/>
                </a:ln>
                <a:solidFill>
                  <a:srgbClr val="494949"/>
                </a:solidFill>
                <a:effectLst/>
                <a:uLnTx/>
                <a:uFillTx/>
                <a:latin typeface="Aptos Display"/>
                <a:ea typeface="Lato SemiBold"/>
                <a:cs typeface="Lato SemiBold"/>
              </a:endParaRPr>
            </a:p>
            <a:p>
              <a:pPr marL="0" marR="0" lvl="0" indent="0" algn="l" defTabSz="914400" rtl="0" eaLnBrk="1" fontAlgn="auto" latinLnBrk="0" hangingPunct="1">
                <a:spcBef>
                  <a:spcPts val="0"/>
                </a:spcBef>
                <a:spcAft>
                  <a:spcPts val="12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1" i="0" u="none" strike="noStrike" kern="1200" cap="none" spc="30" normalizeH="0" baseline="0" noProof="0">
                  <a:ln>
                    <a:noFill/>
                  </a:ln>
                  <a:solidFill>
                    <a:srgbClr val="494949"/>
                  </a:solidFill>
                  <a:effectLst/>
                  <a:uLnTx/>
                  <a:uFillTx/>
                  <a:latin typeface="Aptos Display"/>
                  <a:ea typeface="Lato Black"/>
                  <a:cs typeface="Lato Black"/>
                </a:rPr>
                <a:t>HSA (Health Savings Account):</a:t>
              </a:r>
              <a:r>
                <a:rPr kumimoji="0" lang="en-US" sz="1000" b="0" i="0" u="none" strike="noStrike" kern="1200" cap="none" spc="30" normalizeH="0" baseline="0" noProof="0">
                  <a:ln>
                    <a:noFill/>
                  </a:ln>
                  <a:solidFill>
                    <a:srgbClr val="494949"/>
                  </a:solidFill>
                  <a:effectLst/>
                  <a:uLnTx/>
                  <a:uFillTx/>
                  <a:latin typeface="Aptos Display"/>
                  <a:ea typeface="Lato Black"/>
                  <a:cs typeface="Lato Black"/>
                </a:rPr>
                <a:t> </a:t>
              </a:r>
              <a:r>
                <a:rPr kumimoji="0" lang="en-US" sz="1000" b="0" i="0" u="none" strike="noStrike" kern="1200" cap="none" spc="30" normalizeH="0" baseline="0" noProof="0">
                  <a:ln>
                    <a:noFill/>
                  </a:ln>
                  <a:solidFill>
                    <a:srgbClr val="494949"/>
                  </a:solidFill>
                  <a:effectLst/>
                  <a:uLnTx/>
                  <a:uFillTx/>
                  <a:latin typeface="Aptos Display"/>
                  <a:ea typeface="Lato"/>
                  <a:cs typeface="Lato"/>
                </a:rPr>
                <a:t>$125/quarter for individuals, $250/quarter for families provided, via HealthEquity.</a:t>
              </a:r>
              <a:endParaRPr lang="en-US" sz="1000" b="0" i="0" u="none" strike="noStrike" kern="1200" cap="none" spc="30" normalizeH="0" baseline="0" noProof="0">
                <a:ln>
                  <a:noFill/>
                </a:ln>
                <a:solidFill>
                  <a:srgbClr val="494949"/>
                </a:solidFill>
                <a:effectLst/>
                <a:uLnTx/>
                <a:uFillTx/>
                <a:latin typeface="Aptos Display"/>
                <a:ea typeface="Lato"/>
                <a:cs typeface="Lato"/>
              </a:endParaRPr>
            </a:p>
            <a:p>
              <a:pPr defTabSz="914400">
                <a:spcAft>
                  <a:spcPts val="1200"/>
                </a:spcAft>
                <a:defRPr/>
              </a:pPr>
              <a:r>
                <a:rPr lang="en-US" sz="1000" b="1" spc="30">
                  <a:solidFill>
                    <a:srgbClr val="494949"/>
                  </a:solidFill>
                  <a:ea typeface="+mn-lt"/>
                  <a:cs typeface="+mn-lt"/>
                </a:rPr>
                <a:t>FSA (Flexible Spending Account):</a:t>
              </a:r>
              <a:r>
                <a:rPr lang="en-US" sz="1000" spc="30">
                  <a:solidFill>
                    <a:srgbClr val="494949"/>
                  </a:solidFill>
                  <a:ea typeface="+mn-lt"/>
                  <a:cs typeface="+mn-lt"/>
                </a:rPr>
                <a:t> Pre-tax money for medical expenses, managed through HealthEquity.</a:t>
              </a:r>
              <a:endParaRPr lang="en-US" sz="1000"/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CDECFE43-DE05-FCFE-024B-34B4F1FCCC77}"/>
                </a:ext>
              </a:extLst>
            </p:cNvPr>
            <p:cNvSpPr txBox="1"/>
            <p:nvPr/>
          </p:nvSpPr>
          <p:spPr>
            <a:xfrm>
              <a:off x="2289753" y="1320051"/>
              <a:ext cx="2007076" cy="707886"/>
            </a:xfrm>
            <a:prstGeom prst="rect">
              <a:avLst/>
            </a:prstGeom>
            <a:noFill/>
          </p:spPr>
          <p:txBody>
            <a:bodyPr wrap="square" lIns="91440" tIns="45720" rIns="91440" bIns="45720" anchor="t">
              <a:spAutoFit/>
            </a:bodyPr>
            <a:lstStyle/>
            <a:p>
              <a:pPr marL="0" marR="0" lvl="0" indent="0" algn="l" defTabSz="914400" rtl="0" eaLnBrk="1" fontAlgn="auto" latinLnBrk="0" hangingPunct="1"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000" b="1" spc="30">
                  <a:solidFill>
                    <a:srgbClr val="494949"/>
                  </a:solidFill>
                  <a:latin typeface="Aptos Display"/>
                  <a:ea typeface="Lato Black"/>
                  <a:cs typeface="Lato Black"/>
                </a:rPr>
                <a:t>Inclusive Parental Leave:</a:t>
              </a:r>
              <a:r>
                <a:rPr lang="en-US" sz="1000" spc="30">
                  <a:solidFill>
                    <a:srgbClr val="494949"/>
                  </a:solidFill>
                  <a:latin typeface="Aptos Display"/>
                  <a:ea typeface="Lato Black"/>
                  <a:cs typeface="Lato Black"/>
                </a:rPr>
                <a:t> </a:t>
              </a:r>
              <a:r>
                <a:rPr lang="en-US" sz="1000" spc="30">
                  <a:solidFill>
                    <a:srgbClr val="494949"/>
                  </a:solidFill>
                  <a:latin typeface="Aptos Display"/>
                  <a:ea typeface="Lato"/>
                  <a:cs typeface="Lato"/>
                </a:rPr>
                <a:t>Gender-neutral parental leave policy with a support network for those on leave.</a:t>
              </a:r>
              <a:endParaRPr lang="en-US" sz="1000"/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1F5EDE87-BC9E-B064-8BB9-EAC7FEE07E85}"/>
              </a:ext>
            </a:extLst>
          </p:cNvPr>
          <p:cNvSpPr txBox="1"/>
          <p:nvPr/>
        </p:nvSpPr>
        <p:spPr>
          <a:xfrm>
            <a:off x="4593729" y="3837234"/>
            <a:ext cx="1674482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200" b="1">
                <a:solidFill>
                  <a:srgbClr val="008DC6"/>
                </a:solidFill>
                <a:latin typeface="Aptos Display"/>
                <a:ea typeface="+mn-lt"/>
                <a:cs typeface="+mn-lt"/>
              </a:rPr>
              <a:t>UNUM Resources</a:t>
            </a:r>
            <a:endParaRPr lang="en-US" sz="1200" b="1">
              <a:solidFill>
                <a:srgbClr val="000000"/>
              </a:solidFill>
              <a:latin typeface="Aptos Display"/>
              <a:ea typeface="+mn-lt"/>
              <a:cs typeface="+mn-lt"/>
            </a:endParaRPr>
          </a:p>
          <a:p>
            <a:pPr algn="l"/>
            <a:endParaRPr lang="en-US" sz="160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17719613-0D10-FF9E-C031-36E38490472E}"/>
              </a:ext>
            </a:extLst>
          </p:cNvPr>
          <p:cNvCxnSpPr>
            <a:cxnSpLocks/>
          </p:cNvCxnSpPr>
          <p:nvPr/>
        </p:nvCxnSpPr>
        <p:spPr>
          <a:xfrm flipH="1">
            <a:off x="4650460" y="4101942"/>
            <a:ext cx="1879883" cy="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93806A15-A1AE-0B14-D4E7-F87AC65197ED}"/>
              </a:ext>
            </a:extLst>
          </p:cNvPr>
          <p:cNvCxnSpPr>
            <a:cxnSpLocks/>
          </p:cNvCxnSpPr>
          <p:nvPr/>
        </p:nvCxnSpPr>
        <p:spPr>
          <a:xfrm flipH="1">
            <a:off x="321107" y="1662689"/>
            <a:ext cx="1828800" cy="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B103DB14-FE24-89DF-EF7C-F9187F806589}"/>
              </a:ext>
            </a:extLst>
          </p:cNvPr>
          <p:cNvSpPr txBox="1"/>
          <p:nvPr/>
        </p:nvSpPr>
        <p:spPr>
          <a:xfrm>
            <a:off x="4598819" y="4241234"/>
            <a:ext cx="2066342" cy="132343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000">
                <a:latin typeface="Aptos Display"/>
              </a:rPr>
              <a:t>Access to a comprehensive benefits package, which includes </a:t>
            </a:r>
            <a:r>
              <a:rPr lang="en-US" sz="1000" b="1">
                <a:latin typeface="Aptos Display"/>
              </a:rPr>
              <a:t>24/7</a:t>
            </a:r>
            <a:r>
              <a:rPr lang="en-US" sz="1000">
                <a:latin typeface="Aptos Display"/>
              </a:rPr>
              <a:t> Employee Assistance Program, Group Life and AD&amp;D Insurance, Short- and Long-Term Disability coverage, as well as optional Voluntary Life and Critical Illness Insurance</a:t>
            </a:r>
            <a:endParaRPr lang="en-US" sz="1000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EB43CAF9-B101-3C3E-6FCC-1CA5360F8DDC}"/>
              </a:ext>
            </a:extLst>
          </p:cNvPr>
          <p:cNvCxnSpPr>
            <a:cxnSpLocks/>
          </p:cNvCxnSpPr>
          <p:nvPr/>
        </p:nvCxnSpPr>
        <p:spPr>
          <a:xfrm flipH="1">
            <a:off x="2326146" y="2901472"/>
            <a:ext cx="1879883" cy="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21716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LevelUP 2023 Brand Colors">
      <a:dk1>
        <a:srgbClr val="2E2926"/>
      </a:dk1>
      <a:lt1>
        <a:sysClr val="window" lastClr="FFFFFF"/>
      </a:lt1>
      <a:dk2>
        <a:srgbClr val="2E2926"/>
      </a:dk2>
      <a:lt2>
        <a:srgbClr val="D7D6D6"/>
      </a:lt2>
      <a:accent1>
        <a:srgbClr val="008DC6"/>
      </a:accent1>
      <a:accent2>
        <a:srgbClr val="4DAFD7"/>
      </a:accent2>
      <a:accent3>
        <a:srgbClr val="80C6E3"/>
      </a:accent3>
      <a:accent4>
        <a:srgbClr val="34B2BF"/>
      </a:accent4>
      <a:accent5>
        <a:srgbClr val="FBBE00"/>
      </a:accent5>
      <a:accent6>
        <a:srgbClr val="DE4203"/>
      </a:accent6>
      <a:hlink>
        <a:srgbClr val="008DC6"/>
      </a:hlink>
      <a:folHlink>
        <a:srgbClr val="008DC6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21DF712A3F70147B5514E547C5A192E" ma:contentTypeVersion="21" ma:contentTypeDescription="Create a new document." ma:contentTypeScope="" ma:versionID="7611bb7f47914511e3448fc040d27809">
  <xsd:schema xmlns:xsd="http://www.w3.org/2001/XMLSchema" xmlns:xs="http://www.w3.org/2001/XMLSchema" xmlns:p="http://schemas.microsoft.com/office/2006/metadata/properties" xmlns:ns2="0c76ba1f-63e3-4dba-9552-3c0bab13fc93" xmlns:ns3="66e866ae-ca3e-484a-9a30-a6a3a7d2edc6" targetNamespace="http://schemas.microsoft.com/office/2006/metadata/properties" ma:root="true" ma:fieldsID="87497c2bbf9e0166a211dd6ee031077c" ns2:_="" ns3:_="">
    <xsd:import namespace="0c76ba1f-63e3-4dba-9552-3c0bab13fc93"/>
    <xsd:import namespace="66e866ae-ca3e-484a-9a30-a6a3a7d2edc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c76ba1f-63e3-4dba-9552-3c0bab13fc9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4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5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6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LengthInSeconds" ma:index="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10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5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856e263e-4eb0-4093-90ab-31c54ff2b8a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2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e866ae-ca3e-484a-9a30-a6a3a7d2edc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SearchPeopleOnly="false" ma:SharePointGroup="0" ma:internalName="SharedWithUsers" ma:readOnly="tru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38fda3d5-5581-4193-9f12-a222328a949d}" ma:internalName="TaxCatchAll" ma:showField="CatchAllData" ma:web="66e866ae-ca3e-484a-9a30-a6a3a7d2edc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1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66e866ae-ca3e-484a-9a30-a6a3a7d2edc6" xsi:nil="true"/>
    <SharedWithUsers xmlns="66e866ae-ca3e-484a-9a30-a6a3a7d2edc6">
      <UserInfo>
        <DisplayName>Aprill Desimone</DisplayName>
        <AccountId>17</AccountId>
        <AccountType/>
      </UserInfo>
      <UserInfo>
        <DisplayName>SharingLinks.3417256e-59b8-4bed-b355-6e30f0124102.OrganizationEdit.86c61d89-1d3e-4055-bb7f-a315c2d5f6d5</DisplayName>
        <AccountId>156</AccountId>
        <AccountType/>
      </UserInfo>
      <UserInfo>
        <DisplayName>Jennifer Spicher</DisplayName>
        <AccountId>35</AccountId>
        <AccountType/>
      </UserInfo>
      <UserInfo>
        <DisplayName>Carina Mitten</DisplayName>
        <AccountId>67</AccountId>
        <AccountType/>
      </UserInfo>
      <UserInfo>
        <DisplayName>Alaina Handrick</DisplayName>
        <AccountId>80</AccountId>
        <AccountType/>
      </UserInfo>
      <UserInfo>
        <DisplayName>Emily Talis</DisplayName>
        <AccountId>13</AccountId>
        <AccountType/>
      </UserInfo>
    </SharedWithUsers>
    <lcf76f155ced4ddcb4097134ff3c332f xmlns="0c76ba1f-63e3-4dba-9552-3c0bab13fc93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33052BD8-2C3D-42E1-B505-A0A09C337AF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8590068-DFAA-4C29-AF7C-37B0B1CB7DBE}">
  <ds:schemaRefs>
    <ds:schemaRef ds:uri="0c76ba1f-63e3-4dba-9552-3c0bab13fc93"/>
    <ds:schemaRef ds:uri="66e866ae-ca3e-484a-9a30-a6a3a7d2edc6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88E9E0DC-EB78-4A94-BF8E-B90B34E173C9}">
  <ds:schemaRefs>
    <ds:schemaRef ds:uri="0c76ba1f-63e3-4dba-9552-3c0bab13fc93"/>
    <ds:schemaRef ds:uri="21bae8a7-8841-480d-b342-952f53357785"/>
    <ds:schemaRef ds:uri="66e866ae-ca3e-484a-9a30-a6a3a7d2edc6"/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533</Words>
  <Application>Microsoft Office PowerPoint</Application>
  <PresentationFormat>Letter Paper (8.5x11 in)</PresentationFormat>
  <Paragraphs>45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Aptos</vt:lpstr>
      <vt:lpstr>Aptos Display</vt:lpstr>
      <vt:lpstr>Arial</vt:lpstr>
      <vt:lpstr>Calibri</vt:lpstr>
      <vt:lpstr>Lato</vt:lpstr>
      <vt:lpstr>Lato Black</vt:lpstr>
      <vt:lpstr>1_Office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Melissa Liew</dc:creator>
  <cp:lastModifiedBy>Aprill Desimone</cp:lastModifiedBy>
  <cp:revision>1</cp:revision>
  <dcterms:created xsi:type="dcterms:W3CDTF">2024-03-28T06:16:08Z</dcterms:created>
  <dcterms:modified xsi:type="dcterms:W3CDTF">2024-10-04T17:25:51Z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0x010100021DF712A3F70147B5514E547C5A192E</vt:lpwstr>
  </property>
  <property fmtid="{D5CDD505-2E9C-101B-9397-08002B2CF9AE}" pid="3" name="MediaServiceImageTags">
    <vt:lpwstr/>
  </property>
</Properties>
</file>