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9" r:id="rId5"/>
    <p:sldId id="260" r:id="rId6"/>
  </p:sldIdLst>
  <p:sldSz cx="6858000" cy="9144000" type="letter"/>
  <p:notesSz cx="6858000" cy="9144000"/>
  <p:defaultTextStyle>
    <a:defPPr>
      <a:defRPr lang="en-US"/>
    </a:defPPr>
    <a:lvl1pPr marL="0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1pPr>
    <a:lvl2pPr marL="410243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2pPr>
    <a:lvl3pPr marL="820487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3pPr>
    <a:lvl4pPr marL="1230730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4pPr>
    <a:lvl5pPr marL="1640973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5pPr>
    <a:lvl6pPr marL="2051216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6pPr>
    <a:lvl7pPr marL="2461461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7pPr>
    <a:lvl8pPr marL="2871703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8pPr>
    <a:lvl9pPr marL="3281946" algn="l" defTabSz="410243" rtl="0" eaLnBrk="1" latinLnBrk="0" hangingPunct="1">
      <a:defRPr sz="16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ory Green" userId="S::ellory.green@leveluphcs.com::da93ee64-bd7a-436f-8205-6a03abc293ae" providerId="AD" clId="Web-{E2996968-56AE-6346-1BA2-40FC21637FC3}"/>
    <pc:docChg chg="modSld">
      <pc:chgData name="Ellory Green" userId="S::ellory.green@leveluphcs.com::da93ee64-bd7a-436f-8205-6a03abc293ae" providerId="AD" clId="Web-{E2996968-56AE-6346-1BA2-40FC21637FC3}" dt="2024-08-20T17:23:13.961" v="0" actId="1076"/>
      <pc:docMkLst>
        <pc:docMk/>
      </pc:docMkLst>
      <pc:sldChg chg="modSp">
        <pc:chgData name="Ellory Green" userId="S::ellory.green@leveluphcs.com::da93ee64-bd7a-436f-8205-6a03abc293ae" providerId="AD" clId="Web-{E2996968-56AE-6346-1BA2-40FC21637FC3}" dt="2024-08-20T17:23:13.961" v="0" actId="1076"/>
        <pc:sldMkLst>
          <pc:docMk/>
          <pc:sldMk cId="1550013376" sldId="259"/>
        </pc:sldMkLst>
        <pc:cxnChg chg="mod">
          <ac:chgData name="Ellory Green" userId="S::ellory.green@leveluphcs.com::da93ee64-bd7a-436f-8205-6a03abc293ae" providerId="AD" clId="Web-{E2996968-56AE-6346-1BA2-40FC21637FC3}" dt="2024-08-20T17:23:13.961" v="0" actId="1076"/>
          <ac:cxnSpMkLst>
            <pc:docMk/>
            <pc:sldMk cId="1550013376" sldId="259"/>
            <ac:cxnSpMk id="2" creationId="{3C2079B9-30FB-39C2-515B-D939FC1E9B37}"/>
          </ac:cxnSpMkLst>
        </pc:cxnChg>
      </pc:sldChg>
    </pc:docChg>
  </pc:docChgLst>
  <pc:docChgLst>
    <pc:chgData name="Ellory Green" userId="S::ellory.green@leveluphcs.com::da93ee64-bd7a-436f-8205-6a03abc293ae" providerId="AD" clId="Web-{E694FFB8-AED2-2BFB-39B1-03052B7C6A22}"/>
    <pc:docChg chg="modSld">
      <pc:chgData name="Ellory Green" userId="S::ellory.green@leveluphcs.com::da93ee64-bd7a-436f-8205-6a03abc293ae" providerId="AD" clId="Web-{E694FFB8-AED2-2BFB-39B1-03052B7C6A22}" dt="2024-07-22T18:07:31.892" v="0"/>
      <pc:docMkLst>
        <pc:docMk/>
      </pc:docMkLst>
      <pc:sldChg chg="delSp">
        <pc:chgData name="Ellory Green" userId="S::ellory.green@leveluphcs.com::da93ee64-bd7a-436f-8205-6a03abc293ae" providerId="AD" clId="Web-{E694FFB8-AED2-2BFB-39B1-03052B7C6A22}" dt="2024-07-22T18:07:31.892" v="0"/>
        <pc:sldMkLst>
          <pc:docMk/>
          <pc:sldMk cId="1550013376" sldId="259"/>
        </pc:sldMkLst>
        <pc:cxnChg chg="del">
          <ac:chgData name="Ellory Green" userId="S::ellory.green@leveluphcs.com::da93ee64-bd7a-436f-8205-6a03abc293ae" providerId="AD" clId="Web-{E694FFB8-AED2-2BFB-39B1-03052B7C6A22}" dt="2024-07-22T18:07:31.892" v="0"/>
          <ac:cxnSpMkLst>
            <pc:docMk/>
            <pc:sldMk cId="1550013376" sldId="259"/>
            <ac:cxnSpMk id="6" creationId="{407AADE6-01E2-B068-18DD-E6BF10A56258}"/>
          </ac:cxnSpMkLst>
        </pc:cxnChg>
      </pc:sldChg>
    </pc:docChg>
  </pc:docChgLst>
  <pc:docChgLst>
    <pc:chgData name="Ellory Green" userId="S::ellory.green@leveluphcs.com::da93ee64-bd7a-436f-8205-6a03abc293ae" providerId="AD" clId="Web-{DF9F8A3D-EC00-804A-7F2A-802F7CA532D4}"/>
    <pc:docChg chg="modSld">
      <pc:chgData name="Ellory Green" userId="S::ellory.green@leveluphcs.com::da93ee64-bd7a-436f-8205-6a03abc293ae" providerId="AD" clId="Web-{DF9F8A3D-EC00-804A-7F2A-802F7CA532D4}" dt="2024-08-19T16:21:56.322" v="7" actId="20577"/>
      <pc:docMkLst>
        <pc:docMk/>
      </pc:docMkLst>
      <pc:sldChg chg="modSp">
        <pc:chgData name="Ellory Green" userId="S::ellory.green@leveluphcs.com::da93ee64-bd7a-436f-8205-6a03abc293ae" providerId="AD" clId="Web-{DF9F8A3D-EC00-804A-7F2A-802F7CA532D4}" dt="2024-08-19T16:21:56.322" v="7" actId="20577"/>
        <pc:sldMkLst>
          <pc:docMk/>
          <pc:sldMk cId="64217163" sldId="260"/>
        </pc:sldMkLst>
        <pc:spChg chg="mod">
          <ac:chgData name="Ellory Green" userId="S::ellory.green@leveluphcs.com::da93ee64-bd7a-436f-8205-6a03abc293ae" providerId="AD" clId="Web-{DF9F8A3D-EC00-804A-7F2A-802F7CA532D4}" dt="2024-08-19T16:20:40.947" v="6" actId="14100"/>
          <ac:spMkLst>
            <pc:docMk/>
            <pc:sldMk cId="64217163" sldId="260"/>
            <ac:spMk id="14" creationId="{BD1FAAD4-3240-BCB3-9747-444F387431D0}"/>
          </ac:spMkLst>
        </pc:spChg>
        <pc:spChg chg="mod">
          <ac:chgData name="Ellory Green" userId="S::ellory.green@leveluphcs.com::da93ee64-bd7a-436f-8205-6a03abc293ae" providerId="AD" clId="Web-{DF9F8A3D-EC00-804A-7F2A-802F7CA532D4}" dt="2024-08-19T16:21:56.322" v="7" actId="20577"/>
          <ac:spMkLst>
            <pc:docMk/>
            <pc:sldMk cId="64217163" sldId="260"/>
            <ac:spMk id="19" creationId="{B103DB14-FE24-89DF-EF7C-F9187F806589}"/>
          </ac:spMkLst>
        </pc:spChg>
      </pc:sldChg>
    </pc:docChg>
  </pc:docChgLst>
  <pc:docChgLst>
    <pc:chgData name="Ellory Green" userId="S::ellory.green@leveluphcs.com::da93ee64-bd7a-436f-8205-6a03abc293ae" providerId="AD" clId="Web-{532A24E6-18F2-32F8-62D8-784C21EF7477}"/>
    <pc:docChg chg="modSld">
      <pc:chgData name="Ellory Green" userId="S::ellory.green@leveluphcs.com::da93ee64-bd7a-436f-8205-6a03abc293ae" providerId="AD" clId="Web-{532A24E6-18F2-32F8-62D8-784C21EF7477}" dt="2024-08-15T17:22:00.347" v="2" actId="1076"/>
      <pc:docMkLst>
        <pc:docMk/>
      </pc:docMkLst>
      <pc:sldChg chg="modSp">
        <pc:chgData name="Ellory Green" userId="S::ellory.green@leveluphcs.com::da93ee64-bd7a-436f-8205-6a03abc293ae" providerId="AD" clId="Web-{532A24E6-18F2-32F8-62D8-784C21EF7477}" dt="2024-08-15T17:22:00.347" v="2" actId="1076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532A24E6-18F2-32F8-62D8-784C21EF7477}" dt="2024-08-15T17:21:53.097" v="1" actId="14100"/>
          <ac:spMkLst>
            <pc:docMk/>
            <pc:sldMk cId="1550013376" sldId="259"/>
            <ac:spMk id="3" creationId="{8FC9F3A3-8ED9-7156-135F-E1DA1E371FE0}"/>
          </ac:spMkLst>
        </pc:spChg>
        <pc:cxnChg chg="mod">
          <ac:chgData name="Ellory Green" userId="S::ellory.green@leveluphcs.com::da93ee64-bd7a-436f-8205-6a03abc293ae" providerId="AD" clId="Web-{532A24E6-18F2-32F8-62D8-784C21EF7477}" dt="2024-08-15T17:22:00.347" v="2" actId="1076"/>
          <ac:cxnSpMkLst>
            <pc:docMk/>
            <pc:sldMk cId="1550013376" sldId="259"/>
            <ac:cxnSpMk id="8" creationId="{9413E6E9-D31D-4A17-42A6-0CC05302981A}"/>
          </ac:cxnSpMkLst>
        </pc:cxnChg>
      </pc:sldChg>
    </pc:docChg>
  </pc:docChgLst>
  <pc:docChgLst>
    <pc:chgData name="Ellory Green" userId="S::ellory.green@leveluphcs.com::da93ee64-bd7a-436f-8205-6a03abc293ae" providerId="AD" clId="Web-{6D825E89-6F71-C944-9404-089CFABB9914}"/>
    <pc:docChg chg="modSld">
      <pc:chgData name="Ellory Green" userId="S::ellory.green@leveluphcs.com::da93ee64-bd7a-436f-8205-6a03abc293ae" providerId="AD" clId="Web-{6D825E89-6F71-C944-9404-089CFABB9914}" dt="2024-07-22T16:27:55.117" v="124" actId="1076"/>
      <pc:docMkLst>
        <pc:docMk/>
      </pc:docMkLst>
      <pc:sldChg chg="addSp modSp">
        <pc:chgData name="Ellory Green" userId="S::ellory.green@leveluphcs.com::da93ee64-bd7a-436f-8205-6a03abc293ae" providerId="AD" clId="Web-{6D825E89-6F71-C944-9404-089CFABB9914}" dt="2024-07-22T16:27:55.117" v="124" actId="1076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6D825E89-6F71-C944-9404-089CFABB9914}" dt="2024-07-22T16:26:24.742" v="118" actId="20577"/>
          <ac:spMkLst>
            <pc:docMk/>
            <pc:sldMk cId="1550013376" sldId="259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6D825E89-6F71-C944-9404-089CFABB9914}" dt="2024-07-22T16:25:57.789" v="110" actId="1076"/>
          <ac:spMkLst>
            <pc:docMk/>
            <pc:sldMk cId="1550013376" sldId="259"/>
            <ac:spMk id="4" creationId="{CA32270E-C375-2DF1-44F6-B5FF352F16F6}"/>
          </ac:spMkLst>
        </pc:spChg>
        <pc:spChg chg="mod">
          <ac:chgData name="Ellory Green" userId="S::ellory.green@leveluphcs.com::da93ee64-bd7a-436f-8205-6a03abc293ae" providerId="AD" clId="Web-{6D825E89-6F71-C944-9404-089CFABB9914}" dt="2024-07-22T16:26:01.695" v="111" actId="1076"/>
          <ac:spMkLst>
            <pc:docMk/>
            <pc:sldMk cId="1550013376" sldId="259"/>
            <ac:spMk id="5" creationId="{DE5C7184-83FA-CF73-13B3-9F4F5820C4F3}"/>
          </ac:spMkLst>
        </pc:spChg>
        <pc:cxnChg chg="add mod">
          <ac:chgData name="Ellory Green" userId="S::ellory.green@leveluphcs.com::da93ee64-bd7a-436f-8205-6a03abc293ae" providerId="AD" clId="Web-{6D825E89-6F71-C944-9404-089CFABB9914}" dt="2024-07-22T16:27:55.117" v="124" actId="1076"/>
          <ac:cxnSpMkLst>
            <pc:docMk/>
            <pc:sldMk cId="1550013376" sldId="259"/>
            <ac:cxnSpMk id="2" creationId="{3C2079B9-30FB-39C2-515B-D939FC1E9B37}"/>
          </ac:cxnSpMkLst>
        </pc:cxnChg>
        <pc:cxnChg chg="mod">
          <ac:chgData name="Ellory Green" userId="S::ellory.green@leveluphcs.com::da93ee64-bd7a-436f-8205-6a03abc293ae" providerId="AD" clId="Web-{6D825E89-6F71-C944-9404-089CFABB9914}" dt="2024-07-22T16:27:37.085" v="122" actId="1076"/>
          <ac:cxnSpMkLst>
            <pc:docMk/>
            <pc:sldMk cId="1550013376" sldId="259"/>
            <ac:cxnSpMk id="7" creationId="{58B73A21-2325-8814-8FC1-2C9EAC7B22F2}"/>
          </ac:cxnSpMkLst>
        </pc:cxnChg>
        <pc:cxnChg chg="mod">
          <ac:chgData name="Ellory Green" userId="S::ellory.green@leveluphcs.com::da93ee64-bd7a-436f-8205-6a03abc293ae" providerId="AD" clId="Web-{6D825E89-6F71-C944-9404-089CFABB9914}" dt="2024-07-22T16:27:17.211" v="119" actId="1076"/>
          <ac:cxnSpMkLst>
            <pc:docMk/>
            <pc:sldMk cId="1550013376" sldId="259"/>
            <ac:cxnSpMk id="8" creationId="{9413E6E9-D31D-4A17-42A6-0CC05302981A}"/>
          </ac:cxnSpMkLst>
        </pc:cxnChg>
      </pc:sldChg>
      <pc:sldChg chg="modSp">
        <pc:chgData name="Ellory Green" userId="S::ellory.green@leveluphcs.com::da93ee64-bd7a-436f-8205-6a03abc293ae" providerId="AD" clId="Web-{6D825E89-6F71-C944-9404-089CFABB9914}" dt="2024-07-22T16:16:51.760" v="15" actId="20577"/>
        <pc:sldMkLst>
          <pc:docMk/>
          <pc:sldMk cId="64217163" sldId="260"/>
        </pc:sldMkLst>
        <pc:spChg chg="mod">
          <ac:chgData name="Ellory Green" userId="S::ellory.green@leveluphcs.com::da93ee64-bd7a-436f-8205-6a03abc293ae" providerId="AD" clId="Web-{6D825E89-6F71-C944-9404-089CFABB9914}" dt="2024-07-22T16:16:51.760" v="15" actId="20577"/>
          <ac:spMkLst>
            <pc:docMk/>
            <pc:sldMk cId="64217163" sldId="260"/>
            <ac:spMk id="3" creationId="{8FC9F3A3-8ED9-7156-135F-E1DA1E371FE0}"/>
          </ac:spMkLst>
        </pc:spChg>
      </pc:sldChg>
    </pc:docChg>
  </pc:docChgLst>
  <pc:docChgLst>
    <pc:chgData name="Carina Mitten" userId="S::carina.mitten@leveluphcs.com::2a233f47-23c4-42f4-afa2-16252a3ae2ec" providerId="AD" clId="Web-{30EFDD62-099E-8603-86DF-31DC44AB58CD}"/>
    <pc:docChg chg="modSld">
      <pc:chgData name="Carina Mitten" userId="S::carina.mitten@leveluphcs.com::2a233f47-23c4-42f4-afa2-16252a3ae2ec" providerId="AD" clId="Web-{30EFDD62-099E-8603-86DF-31DC44AB58CD}" dt="2024-07-15T13:56:45.004" v="15" actId="1076"/>
      <pc:docMkLst>
        <pc:docMk/>
      </pc:docMkLst>
      <pc:sldChg chg="modSp">
        <pc:chgData name="Carina Mitten" userId="S::carina.mitten@leveluphcs.com::2a233f47-23c4-42f4-afa2-16252a3ae2ec" providerId="AD" clId="Web-{30EFDD62-099E-8603-86DF-31DC44AB58CD}" dt="2024-07-15T13:56:45.004" v="15" actId="1076"/>
        <pc:sldMkLst>
          <pc:docMk/>
          <pc:sldMk cId="1550013376" sldId="259"/>
        </pc:sldMkLst>
        <pc:spChg chg="mod">
          <ac:chgData name="Carina Mitten" userId="S::carina.mitten@leveluphcs.com::2a233f47-23c4-42f4-afa2-16252a3ae2ec" providerId="AD" clId="Web-{30EFDD62-099E-8603-86DF-31DC44AB58CD}" dt="2024-07-15T13:56:17.315" v="12" actId="20577"/>
          <ac:spMkLst>
            <pc:docMk/>
            <pc:sldMk cId="1550013376" sldId="259"/>
            <ac:spMk id="4" creationId="{CA32270E-C375-2DF1-44F6-B5FF352F16F6}"/>
          </ac:spMkLst>
        </pc:spChg>
        <pc:cxnChg chg="mod">
          <ac:chgData name="Carina Mitten" userId="S::carina.mitten@leveluphcs.com::2a233f47-23c4-42f4-afa2-16252a3ae2ec" providerId="AD" clId="Web-{30EFDD62-099E-8603-86DF-31DC44AB58CD}" dt="2024-07-15T13:56:45.004" v="15" actId="1076"/>
          <ac:cxnSpMkLst>
            <pc:docMk/>
            <pc:sldMk cId="1550013376" sldId="259"/>
            <ac:cxnSpMk id="6" creationId="{407AADE6-01E2-B068-18DD-E6BF10A56258}"/>
          </ac:cxnSpMkLst>
        </pc:cxnChg>
      </pc:sldChg>
    </pc:docChg>
  </pc:docChgLst>
  <pc:docChgLst>
    <pc:chgData name="Carina Mitten" userId="S::carina.mitten@leveluphcs.com::2a233f47-23c4-42f4-afa2-16252a3ae2ec" providerId="AD" clId="Web-{DA8F4EC6-6FF0-04C5-239D-B900F238A175}"/>
    <pc:docChg chg="modSld">
      <pc:chgData name="Carina Mitten" userId="S::carina.mitten@leveluphcs.com::2a233f47-23c4-42f4-afa2-16252a3ae2ec" providerId="AD" clId="Web-{DA8F4EC6-6FF0-04C5-239D-B900F238A175}" dt="2024-07-25T09:33:56.679" v="17" actId="1076"/>
      <pc:docMkLst>
        <pc:docMk/>
      </pc:docMkLst>
      <pc:sldChg chg="modSp">
        <pc:chgData name="Carina Mitten" userId="S::carina.mitten@leveluphcs.com::2a233f47-23c4-42f4-afa2-16252a3ae2ec" providerId="AD" clId="Web-{DA8F4EC6-6FF0-04C5-239D-B900F238A175}" dt="2024-07-25T09:33:56.679" v="17" actId="1076"/>
        <pc:sldMkLst>
          <pc:docMk/>
          <pc:sldMk cId="1550013376" sldId="259"/>
        </pc:sldMkLst>
        <pc:spChg chg="mod">
          <ac:chgData name="Carina Mitten" userId="S::carina.mitten@leveluphcs.com::2a233f47-23c4-42f4-afa2-16252a3ae2ec" providerId="AD" clId="Web-{DA8F4EC6-6FF0-04C5-239D-B900F238A175}" dt="2024-07-25T09:33:14.428" v="12" actId="1076"/>
          <ac:spMkLst>
            <pc:docMk/>
            <pc:sldMk cId="1550013376" sldId="259"/>
            <ac:spMk id="3" creationId="{8FC9F3A3-8ED9-7156-135F-E1DA1E371FE0}"/>
          </ac:spMkLst>
        </pc:spChg>
        <pc:spChg chg="mod">
          <ac:chgData name="Carina Mitten" userId="S::carina.mitten@leveluphcs.com::2a233f47-23c4-42f4-afa2-16252a3ae2ec" providerId="AD" clId="Web-{DA8F4EC6-6FF0-04C5-239D-B900F238A175}" dt="2024-07-25T09:33:08.428" v="11" actId="1076"/>
          <ac:spMkLst>
            <pc:docMk/>
            <pc:sldMk cId="1550013376" sldId="259"/>
            <ac:spMk id="4" creationId="{CA32270E-C375-2DF1-44F6-B5FF352F16F6}"/>
          </ac:spMkLst>
        </pc:spChg>
        <pc:spChg chg="mod">
          <ac:chgData name="Carina Mitten" userId="S::carina.mitten@leveluphcs.com::2a233f47-23c4-42f4-afa2-16252a3ae2ec" providerId="AD" clId="Web-{DA8F4EC6-6FF0-04C5-239D-B900F238A175}" dt="2024-07-25T09:33:19.679" v="13" actId="1076"/>
          <ac:spMkLst>
            <pc:docMk/>
            <pc:sldMk cId="1550013376" sldId="259"/>
            <ac:spMk id="5" creationId="{DE5C7184-83FA-CF73-13B3-9F4F5820C4F3}"/>
          </ac:spMkLst>
        </pc:spChg>
        <pc:cxnChg chg="mod">
          <ac:chgData name="Carina Mitten" userId="S::carina.mitten@leveluphcs.com::2a233f47-23c4-42f4-afa2-16252a3ae2ec" providerId="AD" clId="Web-{DA8F4EC6-6FF0-04C5-239D-B900F238A175}" dt="2024-07-25T09:33:56.679" v="17" actId="1076"/>
          <ac:cxnSpMkLst>
            <pc:docMk/>
            <pc:sldMk cId="1550013376" sldId="259"/>
            <ac:cxnSpMk id="2" creationId="{3C2079B9-30FB-39C2-515B-D939FC1E9B37}"/>
          </ac:cxnSpMkLst>
        </pc:cxnChg>
        <pc:cxnChg chg="mod">
          <ac:chgData name="Carina Mitten" userId="S::carina.mitten@leveluphcs.com::2a233f47-23c4-42f4-afa2-16252a3ae2ec" providerId="AD" clId="Web-{DA8F4EC6-6FF0-04C5-239D-B900F238A175}" dt="2024-07-25T09:33:45.382" v="15" actId="1076"/>
          <ac:cxnSpMkLst>
            <pc:docMk/>
            <pc:sldMk cId="1550013376" sldId="259"/>
            <ac:cxnSpMk id="7" creationId="{58B73A21-2325-8814-8FC1-2C9EAC7B22F2}"/>
          </ac:cxnSpMkLst>
        </pc:cxnChg>
        <pc:cxnChg chg="mod">
          <ac:chgData name="Carina Mitten" userId="S::carina.mitten@leveluphcs.com::2a233f47-23c4-42f4-afa2-16252a3ae2ec" providerId="AD" clId="Web-{DA8F4EC6-6FF0-04C5-239D-B900F238A175}" dt="2024-07-25T09:33:37.117" v="14" actId="1076"/>
          <ac:cxnSpMkLst>
            <pc:docMk/>
            <pc:sldMk cId="1550013376" sldId="259"/>
            <ac:cxnSpMk id="8" creationId="{9413E6E9-D31D-4A17-42A6-0CC05302981A}"/>
          </ac:cxnSpMkLst>
        </pc:cxnChg>
      </pc:sldChg>
    </pc:docChg>
  </pc:docChgLst>
  <pc:docChgLst>
    <pc:chgData name="Ellory Green" userId="S::ellory.green@leveluphcs.com::da93ee64-bd7a-436f-8205-6a03abc293ae" providerId="AD" clId="Web-{ABDC649E-A7A2-7830-EE0C-B4FBE3E11E74}"/>
    <pc:docChg chg="modSld">
      <pc:chgData name="Ellory Green" userId="S::ellory.green@leveluphcs.com::da93ee64-bd7a-436f-8205-6a03abc293ae" providerId="AD" clId="Web-{ABDC649E-A7A2-7830-EE0C-B4FBE3E11E74}" dt="2024-08-19T14:31:03.378" v="92" actId="1076"/>
      <pc:docMkLst>
        <pc:docMk/>
      </pc:docMkLst>
      <pc:sldChg chg="modSp">
        <pc:chgData name="Ellory Green" userId="S::ellory.green@leveluphcs.com::da93ee64-bd7a-436f-8205-6a03abc293ae" providerId="AD" clId="Web-{ABDC649E-A7A2-7830-EE0C-B4FBE3E11E74}" dt="2024-08-19T14:31:03.378" v="92" actId="1076"/>
        <pc:sldMkLst>
          <pc:docMk/>
          <pc:sldMk cId="1550013376" sldId="259"/>
        </pc:sldMkLst>
        <pc:cxnChg chg="mod">
          <ac:chgData name="Ellory Green" userId="S::ellory.green@leveluphcs.com::da93ee64-bd7a-436f-8205-6a03abc293ae" providerId="AD" clId="Web-{ABDC649E-A7A2-7830-EE0C-B4FBE3E11E74}" dt="2024-08-19T14:31:03.378" v="92" actId="1076"/>
          <ac:cxnSpMkLst>
            <pc:docMk/>
            <pc:sldMk cId="1550013376" sldId="259"/>
            <ac:cxnSpMk id="2" creationId="{3C2079B9-30FB-39C2-515B-D939FC1E9B37}"/>
          </ac:cxnSpMkLst>
        </pc:cxnChg>
      </pc:sldChg>
      <pc:sldChg chg="addSp delSp modSp">
        <pc:chgData name="Ellory Green" userId="S::ellory.green@leveluphcs.com::da93ee64-bd7a-436f-8205-6a03abc293ae" providerId="AD" clId="Web-{ABDC649E-A7A2-7830-EE0C-B4FBE3E11E74}" dt="2024-08-19T14:30:27.502" v="91" actId="20577"/>
        <pc:sldMkLst>
          <pc:docMk/>
          <pc:sldMk cId="64217163" sldId="260"/>
        </pc:sldMkLst>
        <pc:spChg chg="add mod">
          <ac:chgData name="Ellory Green" userId="S::ellory.green@leveluphcs.com::da93ee64-bd7a-436f-8205-6a03abc293ae" providerId="AD" clId="Web-{ABDC649E-A7A2-7830-EE0C-B4FBE3E11E74}" dt="2024-08-19T14:27:23.857" v="59" actId="1076"/>
          <ac:spMkLst>
            <pc:docMk/>
            <pc:sldMk cId="64217163" sldId="260"/>
            <ac:spMk id="2" creationId="{1F5EDE87-BC9E-B064-8BB9-EAC7FEE07E85}"/>
          </ac:spMkLst>
        </pc:spChg>
        <pc:spChg chg="mod">
          <ac:chgData name="Ellory Green" userId="S::ellory.green@leveluphcs.com::da93ee64-bd7a-436f-8205-6a03abc293ae" providerId="AD" clId="Web-{ABDC649E-A7A2-7830-EE0C-B4FBE3E11E74}" dt="2024-08-19T14:30:27.502" v="91" actId="20577"/>
          <ac:spMkLst>
            <pc:docMk/>
            <pc:sldMk cId="64217163" sldId="260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ABDC649E-A7A2-7830-EE0C-B4FBE3E11E74}" dt="2024-08-19T14:27:28.514" v="61" actId="20577"/>
          <ac:spMkLst>
            <pc:docMk/>
            <pc:sldMk cId="64217163" sldId="260"/>
            <ac:spMk id="14" creationId="{BD1FAAD4-3240-BCB3-9747-444F387431D0}"/>
          </ac:spMkLst>
        </pc:spChg>
        <pc:spChg chg="mod">
          <ac:chgData name="Ellory Green" userId="S::ellory.green@leveluphcs.com::da93ee64-bd7a-436f-8205-6a03abc293ae" providerId="AD" clId="Web-{ABDC649E-A7A2-7830-EE0C-B4FBE3E11E74}" dt="2024-08-19T14:23:43.227" v="28" actId="1076"/>
          <ac:spMkLst>
            <pc:docMk/>
            <pc:sldMk cId="64217163" sldId="260"/>
            <ac:spMk id="15" creationId="{CDECFE43-DE05-FCFE-024B-34B4F1FCCC77}"/>
          </ac:spMkLst>
        </pc:spChg>
        <pc:spChg chg="add mod">
          <ac:chgData name="Ellory Green" userId="S::ellory.green@leveluphcs.com::da93ee64-bd7a-436f-8205-6a03abc293ae" providerId="AD" clId="Web-{ABDC649E-A7A2-7830-EE0C-B4FBE3E11E74}" dt="2024-08-19T14:29:16.969" v="89" actId="20577"/>
          <ac:spMkLst>
            <pc:docMk/>
            <pc:sldMk cId="64217163" sldId="260"/>
            <ac:spMk id="19" creationId="{B103DB14-FE24-89DF-EF7C-F9187F806589}"/>
          </ac:spMkLst>
        </pc:spChg>
        <pc:spChg chg="mod">
          <ac:chgData name="Ellory Green" userId="S::ellory.green@leveluphcs.com::da93ee64-bd7a-436f-8205-6a03abc293ae" providerId="AD" clId="Web-{ABDC649E-A7A2-7830-EE0C-B4FBE3E11E74}" dt="2024-08-19T14:28:45.078" v="72" actId="20577"/>
          <ac:spMkLst>
            <pc:docMk/>
            <pc:sldMk cId="64217163" sldId="260"/>
            <ac:spMk id="63" creationId="{15186373-AA46-DA6D-493F-B6FB5A1FBFF6}"/>
          </ac:spMkLst>
        </pc:spChg>
        <pc:grpChg chg="mod">
          <ac:chgData name="Ellory Green" userId="S::ellory.green@leveluphcs.com::da93ee64-bd7a-436f-8205-6a03abc293ae" providerId="AD" clId="Web-{ABDC649E-A7A2-7830-EE0C-B4FBE3E11E74}" dt="2024-08-19T14:25:13.229" v="40" actId="1076"/>
          <ac:grpSpMkLst>
            <pc:docMk/>
            <pc:sldMk cId="64217163" sldId="260"/>
            <ac:grpSpMk id="16" creationId="{2BE178D6-6ADE-B295-1B44-0030EA3B4B07}"/>
          </ac:grpSpMkLst>
        </pc:grpChg>
        <pc:cxnChg chg="del mod">
          <ac:chgData name="Ellory Green" userId="S::ellory.green@leveluphcs.com::da93ee64-bd7a-436f-8205-6a03abc293ae" providerId="AD" clId="Web-{ABDC649E-A7A2-7830-EE0C-B4FBE3E11E74}" dt="2024-08-19T14:26:26.747" v="49"/>
          <ac:cxnSpMkLst>
            <pc:docMk/>
            <pc:sldMk cId="64217163" sldId="260"/>
            <ac:cxnSpMk id="8" creationId="{9413E6E9-D31D-4A17-42A6-0CC05302981A}"/>
          </ac:cxnSpMkLst>
        </pc:cxnChg>
        <pc:cxnChg chg="add mod">
          <ac:chgData name="Ellory Green" userId="S::ellory.green@leveluphcs.com::da93ee64-bd7a-436f-8205-6a03abc293ae" providerId="AD" clId="Web-{ABDC649E-A7A2-7830-EE0C-B4FBE3E11E74}" dt="2024-08-19T14:27:23.701" v="57" actId="1076"/>
          <ac:cxnSpMkLst>
            <pc:docMk/>
            <pc:sldMk cId="64217163" sldId="260"/>
            <ac:cxnSpMk id="17" creationId="{17719613-0D10-FF9E-C031-36E38490472E}"/>
          </ac:cxnSpMkLst>
        </pc:cxnChg>
        <pc:cxnChg chg="add mod">
          <ac:chgData name="Ellory Green" userId="S::ellory.green@leveluphcs.com::da93ee64-bd7a-436f-8205-6a03abc293ae" providerId="AD" clId="Web-{ABDC649E-A7A2-7830-EE0C-B4FBE3E11E74}" dt="2024-08-19T14:27:41.233" v="63" actId="1076"/>
          <ac:cxnSpMkLst>
            <pc:docMk/>
            <pc:sldMk cId="64217163" sldId="260"/>
            <ac:cxnSpMk id="18" creationId="{93806A15-A1AE-0B14-D4E7-F87AC65197ED}"/>
          </ac:cxnSpMkLst>
        </pc:cxnChg>
      </pc:sldChg>
    </pc:docChg>
  </pc:docChgLst>
  <pc:docChgLst>
    <pc:chgData name="Ellory Green" userId="S::ellory.green@leveluphcs.com::da93ee64-bd7a-436f-8205-6a03abc293ae" providerId="AD" clId="Web-{469FD855-6D64-4691-C5EE-DE3F06DDBCB6}"/>
    <pc:docChg chg="modSld">
      <pc:chgData name="Ellory Green" userId="S::ellory.green@leveluphcs.com::da93ee64-bd7a-436f-8205-6a03abc293ae" providerId="AD" clId="Web-{469FD855-6D64-4691-C5EE-DE3F06DDBCB6}" dt="2024-07-23T18:14:09.965" v="1" actId="20577"/>
      <pc:docMkLst>
        <pc:docMk/>
      </pc:docMkLst>
      <pc:sldChg chg="modSp">
        <pc:chgData name="Ellory Green" userId="S::ellory.green@leveluphcs.com::da93ee64-bd7a-436f-8205-6a03abc293ae" providerId="AD" clId="Web-{469FD855-6D64-4691-C5EE-DE3F06DDBCB6}" dt="2024-07-23T18:14:09.965" v="1" actId="20577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469FD855-6D64-4691-C5EE-DE3F06DDBCB6}" dt="2024-07-23T18:14:09.965" v="1" actId="20577"/>
          <ac:spMkLst>
            <pc:docMk/>
            <pc:sldMk cId="1550013376" sldId="259"/>
            <ac:spMk id="4" creationId="{CA32270E-C375-2DF1-44F6-B5FF352F16F6}"/>
          </ac:spMkLst>
        </pc:spChg>
      </pc:sldChg>
    </pc:docChg>
  </pc:docChgLst>
  <pc:docChgLst>
    <pc:chgData name="Ellory Green" userId="S::ellory.green@leveluphcs.com::da93ee64-bd7a-436f-8205-6a03abc293ae" providerId="AD" clId="Web-{FA2CA437-086B-E249-F179-FA65CB212663}"/>
    <pc:docChg chg="modSld">
      <pc:chgData name="Ellory Green" userId="S::ellory.green@leveluphcs.com::da93ee64-bd7a-436f-8205-6a03abc293ae" providerId="AD" clId="Web-{FA2CA437-086B-E249-F179-FA65CB212663}" dt="2024-08-20T17:17:48.685" v="14" actId="20577"/>
      <pc:docMkLst>
        <pc:docMk/>
      </pc:docMkLst>
      <pc:sldChg chg="modSp">
        <pc:chgData name="Ellory Green" userId="S::ellory.green@leveluphcs.com::da93ee64-bd7a-436f-8205-6a03abc293ae" providerId="AD" clId="Web-{FA2CA437-086B-E249-F179-FA65CB212663}" dt="2024-08-20T17:17:48.685" v="14" actId="20577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FA2CA437-086B-E249-F179-FA65CB212663}" dt="2024-08-20T17:17:48.685" v="14" actId="20577"/>
          <ac:spMkLst>
            <pc:docMk/>
            <pc:sldMk cId="1550013376" sldId="259"/>
            <ac:spMk id="51" creationId="{3DDB308A-B208-2363-330A-180E3F12C12B}"/>
          </ac:spMkLst>
        </pc:spChg>
      </pc:sldChg>
    </pc:docChg>
  </pc:docChgLst>
  <pc:docChgLst>
    <pc:chgData name="Ellory Green" userId="S::ellory.green@leveluphcs.com::da93ee64-bd7a-436f-8205-6a03abc293ae" providerId="AD" clId="Web-{B6FA9612-4684-0404-D1CA-42FA8F9AF83E}"/>
    <pc:docChg chg="modSld">
      <pc:chgData name="Ellory Green" userId="S::ellory.green@leveluphcs.com::da93ee64-bd7a-436f-8205-6a03abc293ae" providerId="AD" clId="Web-{B6FA9612-4684-0404-D1CA-42FA8F9AF83E}" dt="2024-08-15T17:21:28.499" v="0" actId="14100"/>
      <pc:docMkLst>
        <pc:docMk/>
      </pc:docMkLst>
      <pc:sldChg chg="modSp">
        <pc:chgData name="Ellory Green" userId="S::ellory.green@leveluphcs.com::da93ee64-bd7a-436f-8205-6a03abc293ae" providerId="AD" clId="Web-{B6FA9612-4684-0404-D1CA-42FA8F9AF83E}" dt="2024-08-15T17:21:28.499" v="0" actId="14100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B6FA9612-4684-0404-D1CA-42FA8F9AF83E}" dt="2024-08-15T17:21:28.499" v="0" actId="14100"/>
          <ac:spMkLst>
            <pc:docMk/>
            <pc:sldMk cId="1550013376" sldId="259"/>
            <ac:spMk id="3" creationId="{8FC9F3A3-8ED9-7156-135F-E1DA1E371FE0}"/>
          </ac:spMkLst>
        </pc:spChg>
      </pc:sldChg>
    </pc:docChg>
  </pc:docChgLst>
  <pc:docChgLst>
    <pc:chgData name="Ellory Green" userId="S::ellory.green@leveluphcs.com::da93ee64-bd7a-436f-8205-6a03abc293ae" providerId="AD" clId="Web-{D0F80047-D3AD-20E9-5EF4-FF9E2D6114EA}"/>
    <pc:docChg chg="modSld">
      <pc:chgData name="Ellory Green" userId="S::ellory.green@leveluphcs.com::da93ee64-bd7a-436f-8205-6a03abc293ae" providerId="AD" clId="Web-{D0F80047-D3AD-20E9-5EF4-FF9E2D6114EA}" dt="2024-08-20T17:22:46.480" v="33" actId="1076"/>
      <pc:docMkLst>
        <pc:docMk/>
      </pc:docMkLst>
      <pc:sldChg chg="modSp">
        <pc:chgData name="Ellory Green" userId="S::ellory.green@leveluphcs.com::da93ee64-bd7a-436f-8205-6a03abc293ae" providerId="AD" clId="Web-{D0F80047-D3AD-20E9-5EF4-FF9E2D6114EA}" dt="2024-08-20T17:20:55.556" v="9" actId="20577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D0F80047-D3AD-20E9-5EF4-FF9E2D6114EA}" dt="2024-08-20T17:20:29.852" v="2" actId="20577"/>
          <ac:spMkLst>
            <pc:docMk/>
            <pc:sldMk cId="1550013376" sldId="259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0:45.852" v="6" actId="20577"/>
          <ac:spMkLst>
            <pc:docMk/>
            <pc:sldMk cId="1550013376" sldId="259"/>
            <ac:spMk id="4" creationId="{CA32270E-C375-2DF1-44F6-B5FF352F16F6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0:55.556" v="9" actId="20577"/>
          <ac:spMkLst>
            <pc:docMk/>
            <pc:sldMk cId="1550013376" sldId="259"/>
            <ac:spMk id="5" creationId="{DE5C7184-83FA-CF73-13B3-9F4F5820C4F3}"/>
          </ac:spMkLst>
        </pc:spChg>
      </pc:sldChg>
      <pc:sldChg chg="modSp">
        <pc:chgData name="Ellory Green" userId="S::ellory.green@leveluphcs.com::da93ee64-bd7a-436f-8205-6a03abc293ae" providerId="AD" clId="Web-{D0F80047-D3AD-20E9-5EF4-FF9E2D6114EA}" dt="2024-08-20T17:22:46.480" v="33" actId="1076"/>
        <pc:sldMkLst>
          <pc:docMk/>
          <pc:sldMk cId="64217163" sldId="260"/>
        </pc:sldMkLst>
        <pc:spChg chg="mod">
          <ac:chgData name="Ellory Green" userId="S::ellory.green@leveluphcs.com::da93ee64-bd7a-436f-8205-6a03abc293ae" providerId="AD" clId="Web-{D0F80047-D3AD-20E9-5EF4-FF9E2D6114EA}" dt="2024-08-20T17:22:30.386" v="29" actId="1076"/>
          <ac:spMkLst>
            <pc:docMk/>
            <pc:sldMk cId="64217163" sldId="260"/>
            <ac:spMk id="2" creationId="{1F5EDE87-BC9E-B064-8BB9-EAC7FEE07E85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1:42.276" v="19" actId="20577"/>
          <ac:spMkLst>
            <pc:docMk/>
            <pc:sldMk cId="64217163" sldId="260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1:58.307" v="22" actId="1076"/>
          <ac:spMkLst>
            <pc:docMk/>
            <pc:sldMk cId="64217163" sldId="260"/>
            <ac:spMk id="4" creationId="{CA32270E-C375-2DF1-44F6-B5FF352F16F6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2:08.089" v="24" actId="20577"/>
          <ac:spMkLst>
            <pc:docMk/>
            <pc:sldMk cId="64217163" sldId="260"/>
            <ac:spMk id="14" creationId="{BD1FAAD4-3240-BCB3-9747-444F387431D0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1:50.885" v="21" actId="20577"/>
          <ac:spMkLst>
            <pc:docMk/>
            <pc:sldMk cId="64217163" sldId="260"/>
            <ac:spMk id="15" creationId="{CDECFE43-DE05-FCFE-024B-34B4F1FCCC77}"/>
          </ac:spMkLst>
        </pc:spChg>
        <pc:spChg chg="mod">
          <ac:chgData name="Ellory Green" userId="S::ellory.green@leveluphcs.com::da93ee64-bd7a-436f-8205-6a03abc293ae" providerId="AD" clId="Web-{D0F80047-D3AD-20E9-5EF4-FF9E2D6114EA}" dt="2024-08-20T17:22:21.730" v="27" actId="1076"/>
          <ac:spMkLst>
            <pc:docMk/>
            <pc:sldMk cId="64217163" sldId="260"/>
            <ac:spMk id="19" creationId="{B103DB14-FE24-89DF-EF7C-F9187F806589}"/>
          </ac:spMkLst>
        </pc:spChg>
        <pc:cxnChg chg="mod">
          <ac:chgData name="Ellory Green" userId="S::ellory.green@leveluphcs.com::da93ee64-bd7a-436f-8205-6a03abc293ae" providerId="AD" clId="Web-{D0F80047-D3AD-20E9-5EF4-FF9E2D6114EA}" dt="2024-08-20T17:22:26.855" v="28" actId="1076"/>
          <ac:cxnSpMkLst>
            <pc:docMk/>
            <pc:sldMk cId="64217163" sldId="260"/>
            <ac:cxnSpMk id="17" creationId="{17719613-0D10-FF9E-C031-36E38490472E}"/>
          </ac:cxnSpMkLst>
        </pc:cxnChg>
        <pc:cxnChg chg="mod">
          <ac:chgData name="Ellory Green" userId="S::ellory.green@leveluphcs.com::da93ee64-bd7a-436f-8205-6a03abc293ae" providerId="AD" clId="Web-{D0F80047-D3AD-20E9-5EF4-FF9E2D6114EA}" dt="2024-08-20T17:22:41.137" v="32" actId="1076"/>
          <ac:cxnSpMkLst>
            <pc:docMk/>
            <pc:sldMk cId="64217163" sldId="260"/>
            <ac:cxnSpMk id="20" creationId="{EB43CAF9-B101-3C3E-6FCC-1CA5360F8DDC}"/>
          </ac:cxnSpMkLst>
        </pc:cxnChg>
        <pc:cxnChg chg="mod">
          <ac:chgData name="Ellory Green" userId="S::ellory.green@leveluphcs.com::da93ee64-bd7a-436f-8205-6a03abc293ae" providerId="AD" clId="Web-{D0F80047-D3AD-20E9-5EF4-FF9E2D6114EA}" dt="2024-08-20T17:22:46.480" v="33" actId="1076"/>
          <ac:cxnSpMkLst>
            <pc:docMk/>
            <pc:sldMk cId="64217163" sldId="260"/>
            <ac:cxnSpMk id="33" creationId="{0623E691-1303-21F8-058E-F6CECC5E4E47}"/>
          </ac:cxnSpMkLst>
        </pc:cxnChg>
        <pc:cxnChg chg="mod">
          <ac:chgData name="Ellory Green" userId="S::ellory.green@leveluphcs.com::da93ee64-bd7a-436f-8205-6a03abc293ae" providerId="AD" clId="Web-{D0F80047-D3AD-20E9-5EF4-FF9E2D6114EA}" dt="2024-08-20T17:22:35.043" v="30" actId="1076"/>
          <ac:cxnSpMkLst>
            <pc:docMk/>
            <pc:sldMk cId="64217163" sldId="260"/>
            <ac:cxnSpMk id="34" creationId="{C0A0FF10-C8CD-5F39-4950-EF1C846C1A07}"/>
          </ac:cxnSpMkLst>
        </pc:cxnChg>
      </pc:sldChg>
    </pc:docChg>
  </pc:docChgLst>
  <pc:docChgLst>
    <pc:chgData name="Ellory Green" userId="S::ellory.green@leveluphcs.com::da93ee64-bd7a-436f-8205-6a03abc293ae" providerId="AD" clId="Web-{587CD1BF-F554-FABE-F9A4-B053D659021D}"/>
    <pc:docChg chg="modSld">
      <pc:chgData name="Ellory Green" userId="S::ellory.green@leveluphcs.com::da93ee64-bd7a-436f-8205-6a03abc293ae" providerId="AD" clId="Web-{587CD1BF-F554-FABE-F9A4-B053D659021D}" dt="2024-08-20T17:25:14.970" v="2" actId="20577"/>
      <pc:docMkLst>
        <pc:docMk/>
      </pc:docMkLst>
      <pc:sldChg chg="modSp">
        <pc:chgData name="Ellory Green" userId="S::ellory.green@leveluphcs.com::da93ee64-bd7a-436f-8205-6a03abc293ae" providerId="AD" clId="Web-{587CD1BF-F554-FABE-F9A4-B053D659021D}" dt="2024-08-20T17:25:14.970" v="2" actId="20577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587CD1BF-F554-FABE-F9A4-B053D659021D}" dt="2024-08-20T17:25:14.970" v="2" actId="20577"/>
          <ac:spMkLst>
            <pc:docMk/>
            <pc:sldMk cId="1550013376" sldId="259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587CD1BF-F554-FABE-F9A4-B053D659021D}" dt="2024-08-20T17:25:11.548" v="1" actId="20577"/>
          <ac:spMkLst>
            <pc:docMk/>
            <pc:sldMk cId="1550013376" sldId="259"/>
            <ac:spMk id="4" creationId="{CA32270E-C375-2DF1-44F6-B5FF352F16F6}"/>
          </ac:spMkLst>
        </pc:spChg>
        <pc:spChg chg="mod">
          <ac:chgData name="Ellory Green" userId="S::ellory.green@leveluphcs.com::da93ee64-bd7a-436f-8205-6a03abc293ae" providerId="AD" clId="Web-{587CD1BF-F554-FABE-F9A4-B053D659021D}" dt="2024-08-20T17:25:07.845" v="0" actId="20577"/>
          <ac:spMkLst>
            <pc:docMk/>
            <pc:sldMk cId="1550013376" sldId="259"/>
            <ac:spMk id="5" creationId="{DE5C7184-83FA-CF73-13B3-9F4F5820C4F3}"/>
          </ac:spMkLst>
        </pc:spChg>
      </pc:sldChg>
    </pc:docChg>
  </pc:docChgLst>
  <pc:docChgLst>
    <pc:chgData name="Ellory Green" userId="S::ellory.green@leveluphcs.com::da93ee64-bd7a-436f-8205-6a03abc293ae" providerId="AD" clId="Web-{57B93DC2-F75F-F7BE-05A1-92C800CA28D0}"/>
    <pc:docChg chg="modSld">
      <pc:chgData name="Ellory Green" userId="S::ellory.green@leveluphcs.com::da93ee64-bd7a-436f-8205-6a03abc293ae" providerId="AD" clId="Web-{57B93DC2-F75F-F7BE-05A1-92C800CA28D0}" dt="2024-08-19T16:17:47.429" v="275" actId="20577"/>
      <pc:docMkLst>
        <pc:docMk/>
      </pc:docMkLst>
      <pc:sldChg chg="modSp">
        <pc:chgData name="Ellory Green" userId="S::ellory.green@leveluphcs.com::da93ee64-bd7a-436f-8205-6a03abc293ae" providerId="AD" clId="Web-{57B93DC2-F75F-F7BE-05A1-92C800CA28D0}" dt="2024-08-19T16:17:47.429" v="275" actId="20577"/>
        <pc:sldMkLst>
          <pc:docMk/>
          <pc:sldMk cId="1550013376" sldId="259"/>
        </pc:sldMkLst>
        <pc:spChg chg="mod">
          <ac:chgData name="Ellory Green" userId="S::ellory.green@leveluphcs.com::da93ee64-bd7a-436f-8205-6a03abc293ae" providerId="AD" clId="Web-{57B93DC2-F75F-F7BE-05A1-92C800CA28D0}" dt="2024-08-19T16:17:47.429" v="275" actId="20577"/>
          <ac:spMkLst>
            <pc:docMk/>
            <pc:sldMk cId="1550013376" sldId="259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4:58.735" v="263" actId="20577"/>
          <ac:spMkLst>
            <pc:docMk/>
            <pc:sldMk cId="1550013376" sldId="259"/>
            <ac:spMk id="4" creationId="{CA32270E-C375-2DF1-44F6-B5FF352F16F6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5:19.252" v="271" actId="20577"/>
          <ac:spMkLst>
            <pc:docMk/>
            <pc:sldMk cId="1550013376" sldId="259"/>
            <ac:spMk id="5" creationId="{DE5C7184-83FA-CF73-13B3-9F4F5820C4F3}"/>
          </ac:spMkLst>
        </pc:spChg>
        <pc:cxnChg chg="mod">
          <ac:chgData name="Ellory Green" userId="S::ellory.green@leveluphcs.com::da93ee64-bd7a-436f-8205-6a03abc293ae" providerId="AD" clId="Web-{57B93DC2-F75F-F7BE-05A1-92C800CA28D0}" dt="2024-08-19T16:14:47.782" v="260" actId="1076"/>
          <ac:cxnSpMkLst>
            <pc:docMk/>
            <pc:sldMk cId="1550013376" sldId="259"/>
            <ac:cxnSpMk id="2" creationId="{3C2079B9-30FB-39C2-515B-D939FC1E9B37}"/>
          </ac:cxnSpMkLst>
        </pc:cxnChg>
        <pc:cxnChg chg="mod">
          <ac:chgData name="Ellory Green" userId="S::ellory.green@leveluphcs.com::da93ee64-bd7a-436f-8205-6a03abc293ae" providerId="AD" clId="Web-{57B93DC2-F75F-F7BE-05A1-92C800CA28D0}" dt="2024-08-19T16:00:40.310" v="71" actId="1076"/>
          <ac:cxnSpMkLst>
            <pc:docMk/>
            <pc:sldMk cId="1550013376" sldId="259"/>
            <ac:cxnSpMk id="7" creationId="{58B73A21-2325-8814-8FC1-2C9EAC7B22F2}"/>
          </ac:cxnSpMkLst>
        </pc:cxnChg>
        <pc:cxnChg chg="mod">
          <ac:chgData name="Ellory Green" userId="S::ellory.green@leveluphcs.com::da93ee64-bd7a-436f-8205-6a03abc293ae" providerId="AD" clId="Web-{57B93DC2-F75F-F7BE-05A1-92C800CA28D0}" dt="2024-08-19T16:00:02.106" v="62" actId="1076"/>
          <ac:cxnSpMkLst>
            <pc:docMk/>
            <pc:sldMk cId="1550013376" sldId="259"/>
            <ac:cxnSpMk id="8" creationId="{9413E6E9-D31D-4A17-42A6-0CC05302981A}"/>
          </ac:cxnSpMkLst>
        </pc:cxnChg>
      </pc:sldChg>
      <pc:sldChg chg="addSp delSp modSp">
        <pc:chgData name="Ellory Green" userId="S::ellory.green@leveluphcs.com::da93ee64-bd7a-436f-8205-6a03abc293ae" providerId="AD" clId="Web-{57B93DC2-F75F-F7BE-05A1-92C800CA28D0}" dt="2024-08-19T16:15:27.096" v="272" actId="1076"/>
        <pc:sldMkLst>
          <pc:docMk/>
          <pc:sldMk cId="64217163" sldId="260"/>
        </pc:sldMkLst>
        <pc:spChg chg="mod">
          <ac:chgData name="Ellory Green" userId="S::ellory.green@leveluphcs.com::da93ee64-bd7a-436f-8205-6a03abc293ae" providerId="AD" clId="Web-{57B93DC2-F75F-F7BE-05A1-92C800CA28D0}" dt="2024-08-19T16:06:17.699" v="152" actId="1076"/>
          <ac:spMkLst>
            <pc:docMk/>
            <pc:sldMk cId="64217163" sldId="260"/>
            <ac:spMk id="2" creationId="{1F5EDE87-BC9E-B064-8BB9-EAC7FEE07E85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3:33.185" v="238" actId="20577"/>
          <ac:spMkLst>
            <pc:docMk/>
            <pc:sldMk cId="64217163" sldId="260"/>
            <ac:spMk id="3" creationId="{8FC9F3A3-8ED9-7156-135F-E1DA1E371FE0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3:12.028" v="234" actId="20577"/>
          <ac:spMkLst>
            <pc:docMk/>
            <pc:sldMk cId="64217163" sldId="260"/>
            <ac:spMk id="4" creationId="{CA32270E-C375-2DF1-44F6-B5FF352F16F6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5:27.096" v="272" actId="1076"/>
          <ac:spMkLst>
            <pc:docMk/>
            <pc:sldMk cId="64217163" sldId="260"/>
            <ac:spMk id="14" creationId="{BD1FAAD4-3240-BCB3-9747-444F387431D0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3:18.356" v="236" actId="20577"/>
          <ac:spMkLst>
            <pc:docMk/>
            <pc:sldMk cId="64217163" sldId="260"/>
            <ac:spMk id="15" creationId="{CDECFE43-DE05-FCFE-024B-34B4F1FCCC77}"/>
          </ac:spMkLst>
        </pc:spChg>
        <pc:spChg chg="mod">
          <ac:chgData name="Ellory Green" userId="S::ellory.green@leveluphcs.com::da93ee64-bd7a-436f-8205-6a03abc293ae" providerId="AD" clId="Web-{57B93DC2-F75F-F7BE-05A1-92C800CA28D0}" dt="2024-08-19T16:11:41.524" v="216" actId="20577"/>
          <ac:spMkLst>
            <pc:docMk/>
            <pc:sldMk cId="64217163" sldId="260"/>
            <ac:spMk id="19" creationId="{B103DB14-FE24-89DF-EF7C-F9187F806589}"/>
          </ac:spMkLst>
        </pc:spChg>
        <pc:grpChg chg="mod">
          <ac:chgData name="Ellory Green" userId="S::ellory.green@leveluphcs.com::da93ee64-bd7a-436f-8205-6a03abc293ae" providerId="AD" clId="Web-{57B93DC2-F75F-F7BE-05A1-92C800CA28D0}" dt="2024-08-19T16:07:06.873" v="162" actId="1076"/>
          <ac:grpSpMkLst>
            <pc:docMk/>
            <pc:sldMk cId="64217163" sldId="260"/>
            <ac:grpSpMk id="16" creationId="{2BE178D6-6ADE-B295-1B44-0030EA3B4B07}"/>
          </ac:grpSpMkLst>
        </pc:grpChg>
        <pc:cxnChg chg="del mod">
          <ac:chgData name="Ellory Green" userId="S::ellory.green@leveluphcs.com::da93ee64-bd7a-436f-8205-6a03abc293ae" providerId="AD" clId="Web-{57B93DC2-F75F-F7BE-05A1-92C800CA28D0}" dt="2024-08-19T16:07:33.874" v="166"/>
          <ac:cxnSpMkLst>
            <pc:docMk/>
            <pc:sldMk cId="64217163" sldId="260"/>
            <ac:cxnSpMk id="7" creationId="{58B73A21-2325-8814-8FC1-2C9EAC7B22F2}"/>
          </ac:cxnSpMkLst>
        </pc:cxnChg>
        <pc:cxnChg chg="add del mod">
          <ac:chgData name="Ellory Green" userId="S::ellory.green@leveluphcs.com::da93ee64-bd7a-436f-8205-6a03abc293ae" providerId="AD" clId="Web-{57B93DC2-F75F-F7BE-05A1-92C800CA28D0}" dt="2024-08-19T16:08:02.062" v="172"/>
          <ac:cxnSpMkLst>
            <pc:docMk/>
            <pc:sldMk cId="64217163" sldId="260"/>
            <ac:cxnSpMk id="8" creationId="{B72CF179-DB2A-3A28-67EB-EA9F657E9E9E}"/>
          </ac:cxnSpMkLst>
        </pc:cxnChg>
        <pc:cxnChg chg="mod">
          <ac:chgData name="Ellory Green" userId="S::ellory.green@leveluphcs.com::da93ee64-bd7a-436f-8205-6a03abc293ae" providerId="AD" clId="Web-{57B93DC2-F75F-F7BE-05A1-92C800CA28D0}" dt="2024-08-19T16:08:10.438" v="173" actId="14100"/>
          <ac:cxnSpMkLst>
            <pc:docMk/>
            <pc:sldMk cId="64217163" sldId="260"/>
            <ac:cxnSpMk id="17" creationId="{17719613-0D10-FF9E-C031-36E38490472E}"/>
          </ac:cxnSpMkLst>
        </pc:cxnChg>
        <pc:cxnChg chg="mod">
          <ac:chgData name="Ellory Green" userId="S::ellory.green@leveluphcs.com::da93ee64-bd7a-436f-8205-6a03abc293ae" providerId="AD" clId="Web-{57B93DC2-F75F-F7BE-05A1-92C800CA28D0}" dt="2024-08-19T16:05:01.180" v="131" actId="1076"/>
          <ac:cxnSpMkLst>
            <pc:docMk/>
            <pc:sldMk cId="64217163" sldId="260"/>
            <ac:cxnSpMk id="18" creationId="{93806A15-A1AE-0B14-D4E7-F87AC65197ED}"/>
          </ac:cxnSpMkLst>
        </pc:cxnChg>
        <pc:cxnChg chg="add mod">
          <ac:chgData name="Ellory Green" userId="S::ellory.green@leveluphcs.com::da93ee64-bd7a-436f-8205-6a03abc293ae" providerId="AD" clId="Web-{57B93DC2-F75F-F7BE-05A1-92C800CA28D0}" dt="2024-08-19T16:08:19.907" v="177" actId="1076"/>
          <ac:cxnSpMkLst>
            <pc:docMk/>
            <pc:sldMk cId="64217163" sldId="260"/>
            <ac:cxnSpMk id="20" creationId="{EB43CAF9-B101-3C3E-6FCC-1CA5360F8DDC}"/>
          </ac:cxnSpMkLst>
        </pc:cxnChg>
        <pc:cxnChg chg="mod">
          <ac:chgData name="Ellory Green" userId="S::ellory.green@leveluphcs.com::da93ee64-bd7a-436f-8205-6a03abc293ae" providerId="AD" clId="Web-{57B93DC2-F75F-F7BE-05A1-92C800CA28D0}" dt="2024-08-19T16:13:41.170" v="239" actId="1076"/>
          <ac:cxnSpMkLst>
            <pc:docMk/>
            <pc:sldMk cId="64217163" sldId="260"/>
            <ac:cxnSpMk id="33" creationId="{0623E691-1303-21F8-058E-F6CECC5E4E47}"/>
          </ac:cxnSpMkLst>
        </pc:cxnChg>
        <pc:cxnChg chg="mod">
          <ac:chgData name="Ellory Green" userId="S::ellory.green@leveluphcs.com::da93ee64-bd7a-436f-8205-6a03abc293ae" providerId="AD" clId="Web-{57B93DC2-F75F-F7BE-05A1-92C800CA28D0}" dt="2024-08-19T16:13:42.920" v="240" actId="1076"/>
          <ac:cxnSpMkLst>
            <pc:docMk/>
            <pc:sldMk cId="64217163" sldId="260"/>
            <ac:cxnSpMk id="34" creationId="{C0A0FF10-C8CD-5F39-4950-EF1C846C1A0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8B4EF-8AFE-4187-937E-1122DC3720C3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BA284-F003-408A-8BF4-0E469ACD4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511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1pPr>
    <a:lvl2pPr marL="410243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2pPr>
    <a:lvl3pPr marL="820487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3pPr>
    <a:lvl4pPr marL="1230730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4pPr>
    <a:lvl5pPr marL="1640973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5pPr>
    <a:lvl6pPr marL="2051216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6pPr>
    <a:lvl7pPr marL="2461461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7pPr>
    <a:lvl8pPr marL="2871703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8pPr>
    <a:lvl9pPr marL="3281946" algn="l" defTabSz="820487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3B35EE-1C7F-4908-9516-A548F1C8E5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41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3B35EE-1C7F-4908-9516-A548F1C8E55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19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0BB71-0801-9B30-1360-BE73FC8F3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5D01C-A797-E18D-A373-E746F1FC9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552EA-6CEC-877B-45C6-CD171E3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5EB34-CA33-E8C9-5A36-BD3DBCE6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8F869-ADCF-3D75-FC32-51E823C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14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B78B-0AAB-37A2-3AA4-BCE17C8A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71529-09AE-8979-912F-35417352A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337F4-DAF9-DC55-48C5-0231A589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4DB2D-61FC-E490-3D2D-5853DFCD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39D2D-D54F-6AFE-4F96-18EACE285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47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B313A4-6331-A96D-E0E1-007A94F1E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6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67F7DC-FCE2-A4DF-E056-87531AE27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6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50A82-7A9C-D53C-577F-1A7F0B3B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9DC40-7618-3D60-F5AA-83EA578EE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3F58-5E7C-00EA-DD3C-5E6D953C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1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BD7C-7075-627E-0707-8BC48B605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0D44F-13D3-7E69-F669-85723C4EE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FEEE8-EF11-AE68-D9D6-5A5AE44D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30D17-83A4-6F6E-9081-806485965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611AA-DE0A-A1A3-477C-1FBCDD69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10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BC058-F159-6B5B-CA49-5B2AA4E8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6B933-7A4A-0C13-0D52-61E379F6A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119287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979C4-8BEA-2A3D-4A6F-A3CC8803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83095-4573-01CF-D31A-93FCD99B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0203F-3B81-3790-1E3C-4CFD458C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78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EC6D1-583F-E778-A463-3F80626B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2849-68BE-35E1-15FC-130187887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4AC9A-0DAC-DCFD-AB4B-7FDE0BA92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2582C-9404-065F-0368-5C2876F9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E6471-3708-5450-6A08-32582E83D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A06B5-95A8-1324-A572-849B313D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84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251EC-8FB1-DEC4-B7F6-932E80D9B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3BF73-1BDF-A971-BBE1-1D2640FD0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9C4E8-CBC6-2B50-F590-2C3D92EE7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1CE1F-E234-8A0D-864B-BC086C84C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45521-3509-526F-0E94-EE6BA420E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D9B498-AC7F-43AF-ECD0-ABE116C9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5E302D-785A-7710-22D1-F56DA8492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6C03D-0A90-D911-A249-A504C039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9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2EEE-81E2-D943-D26B-796491E10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85470-795D-A290-B7C0-88826DF1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75B6F-5DEF-9C4A-0DFB-FDFF2B7A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D3928-DCFF-60D2-B9FE-CD203BA2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1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0A5D9-4EF0-6A4F-23C4-EA5A0DA8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1CC119-9DC7-B282-44F5-385381295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E65C4-4EB9-6F8F-A63A-06DD7ABE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4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F9E0-39CF-269F-02F9-F849380E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12847-C437-FA23-4F03-8ED1EB66C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22F4-EF44-D02B-C404-516DFE3AA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E52C0-8740-02B1-1CFC-982EDEA6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06E27-11E6-6C58-A444-0D60B00C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55BA1-FD29-0C16-CFB9-DF987A20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48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88967-82DF-BE22-4813-53B4408D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564528-EBDD-4306-B8DC-9C364A54E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210D5C-B2A8-B446-70E1-F950908F4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743202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0462A-96C4-EECC-9A35-815EA899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3307A-A072-07D8-7386-02CC8BEEE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F0434-7A22-BCEB-8B94-6E8CF037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10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FC7FC-E326-5340-7943-1B0B6503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FEC84-92CA-9511-D6BE-C00F76F6F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0476F-9F9A-0103-6627-92B6391A4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ED407-76FF-4368-A714-2A59DED26FF9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749AA-E3B8-2887-3E72-FADF2432C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ED255-8222-266E-77A6-ADF9E30DB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22DF6-8275-4E4F-872B-A2326E295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5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leveluphcs.sharepoint.com/sites/LevelUPConnec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r@leveluphcs.com" TargetMode="External"/><Relationship Id="rId13" Type="http://schemas.openxmlformats.org/officeDocument/2006/relationships/hyperlink" Target="https://member.uhc.com/myuhc" TargetMode="External"/><Relationship Id="rId3" Type="http://schemas.openxmlformats.org/officeDocument/2006/relationships/hyperlink" Target="https://lpx.axomo.com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11" Type="http://schemas.openxmlformats.org/officeDocument/2006/relationships/image" Target="../media/image9.png"/><Relationship Id="rId5" Type="http://schemas.openxmlformats.org/officeDocument/2006/relationships/image" Target="../media/image6.svg"/><Relationship Id="rId10" Type="http://schemas.openxmlformats.org/officeDocument/2006/relationships/image" Target="../media/image8.svg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32270E-C375-2DF1-44F6-B5FF352F16F6}"/>
              </a:ext>
            </a:extLst>
          </p:cNvPr>
          <p:cNvSpPr txBox="1"/>
          <p:nvPr/>
        </p:nvSpPr>
        <p:spPr>
          <a:xfrm>
            <a:off x="2465663" y="4575723"/>
            <a:ext cx="1950807" cy="3632789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defRPr/>
            </a:pPr>
            <a:r>
              <a:rPr lang="en-US" sz="1000" b="1" spc="30">
                <a:solidFill>
                  <a:srgbClr val="494949"/>
                </a:solidFill>
                <a:latin typeface="Aptos Display"/>
                <a:ea typeface="Lato Black"/>
                <a:cs typeface="Lato Black"/>
              </a:rPr>
              <a:t>Family Support: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 Black"/>
                <a:cs typeface="Lato Black"/>
              </a:rPr>
              <a:t> 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Employees receive a 3-month diaper subscription to welcome the arrival of their little one. </a:t>
            </a:r>
            <a:endParaRPr lang="en-US" sz="1000" spc="30">
              <a:solidFill>
                <a:srgbClr val="000000"/>
              </a:solidFill>
              <a:latin typeface="Aptos Display"/>
              <a:ea typeface="Lato"/>
              <a:cs typeface="Lato"/>
            </a:endParaRPr>
          </a:p>
          <a:p>
            <a:pPr defTabSz="914400">
              <a:defRPr/>
            </a:pPr>
            <a:endParaRPr lang="en-US" sz="1000" spc="30">
              <a:solidFill>
                <a:srgbClr val="494949"/>
              </a:solidFill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Volunteer PTO: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One day of community service PTO for full-time employees, which can be taken in any increment.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defTabSz="914400">
              <a:defRPr/>
            </a:pPr>
            <a:r>
              <a:rPr lang="en-US" sz="1000" b="1" spc="30">
                <a:solidFill>
                  <a:srgbClr val="494949"/>
                </a:solidFill>
                <a:latin typeface="Aptos Display"/>
                <a:ea typeface="Lato Black"/>
                <a:cs typeface="Lato Black"/>
              </a:rPr>
              <a:t>Birthday PTO: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 Black"/>
                <a:cs typeface="Lato Black"/>
              </a:rPr>
              <a:t> 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Employees get their birthday day off each year to use on the day of their birthday or the week of.</a:t>
            </a:r>
            <a:endParaRPr lang="en-US" sz="1000" spc="30">
              <a:solidFill>
                <a:srgbClr val="000000"/>
              </a:solidFill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Technology &amp; Resources</a:t>
            </a:r>
            <a:endParaRPr lang="en-US" sz="1200" b="1" i="0" u="none" strike="noStrike" kern="1200" cap="none" spc="30" normalizeH="0" baseline="0" noProof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Tech Stack: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Features Bullhorn, </a:t>
            </a: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CloudCall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, </a:t>
            </a: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HirEZ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, and LinkedIn best practices.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LevelUP</a:t>
            </a: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Connection: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Provides style guides and templates for consistent communication.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</p:txBody>
      </p:sp>
      <p:pic>
        <p:nvPicPr>
          <p:cNvPr id="78" name="Picture 77" descr="A group of people in a crowd&#10;&#10;Description automatically generated">
            <a:extLst>
              <a:ext uri="{FF2B5EF4-FFF2-40B4-BE49-F238E27FC236}">
                <a16:creationId xmlns:a16="http://schemas.microsoft.com/office/drawing/2014/main" id="{5CBFF733-2400-9721-79C0-320DEB9A53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98" t="1652" r="22043" b="-59"/>
          <a:stretch/>
        </p:blipFill>
        <p:spPr>
          <a:xfrm>
            <a:off x="0" y="1"/>
            <a:ext cx="6858000" cy="2854960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69FBF3E8-9FFF-5375-DC50-1D2B1A1ED0CB}"/>
              </a:ext>
            </a:extLst>
          </p:cNvPr>
          <p:cNvSpPr/>
          <p:nvPr/>
        </p:nvSpPr>
        <p:spPr>
          <a:xfrm>
            <a:off x="962001" y="2605582"/>
            <a:ext cx="5896000" cy="249377"/>
          </a:xfrm>
          <a:prstGeom prst="rect">
            <a:avLst/>
          </a:prstGeom>
          <a:solidFill>
            <a:srgbClr val="008DC6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7811836-C333-5BCD-3A95-B37B65EE4E9E}"/>
              </a:ext>
            </a:extLst>
          </p:cNvPr>
          <p:cNvGrpSpPr/>
          <p:nvPr/>
        </p:nvGrpSpPr>
        <p:grpSpPr>
          <a:xfrm flipV="1">
            <a:off x="1" y="-3"/>
            <a:ext cx="3396602" cy="1636964"/>
            <a:chOff x="238346" y="460047"/>
            <a:chExt cx="4656237" cy="138433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E232455-04D9-4F4B-2BC8-9092E6150B9A}"/>
                </a:ext>
              </a:extLst>
            </p:cNvPr>
            <p:cNvSpPr/>
            <p:nvPr/>
          </p:nvSpPr>
          <p:spPr>
            <a:xfrm>
              <a:off x="238346" y="460047"/>
              <a:ext cx="3169639" cy="1384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73" name="Right Triangle 72">
              <a:extLst>
                <a:ext uri="{FF2B5EF4-FFF2-40B4-BE49-F238E27FC236}">
                  <a16:creationId xmlns:a16="http://schemas.microsoft.com/office/drawing/2014/main" id="{95D627CA-85F5-4012-B634-7AE8D93178C3}"/>
                </a:ext>
              </a:extLst>
            </p:cNvPr>
            <p:cNvSpPr/>
            <p:nvPr/>
          </p:nvSpPr>
          <p:spPr>
            <a:xfrm>
              <a:off x="3310393" y="460047"/>
              <a:ext cx="1584190" cy="138433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3B3117A-4EB7-7439-4011-27F41872A3E2}"/>
              </a:ext>
            </a:extLst>
          </p:cNvPr>
          <p:cNvGrpSpPr/>
          <p:nvPr/>
        </p:nvGrpSpPr>
        <p:grpSpPr>
          <a:xfrm>
            <a:off x="1" y="1494431"/>
            <a:ext cx="4978145" cy="1360529"/>
            <a:chOff x="1" y="1494430"/>
            <a:chExt cx="4978145" cy="1649861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53492B0-B966-E286-8ECD-77B53C691F8F}"/>
                </a:ext>
              </a:extLst>
            </p:cNvPr>
            <p:cNvSpPr/>
            <p:nvPr/>
          </p:nvSpPr>
          <p:spPr>
            <a:xfrm>
              <a:off x="1" y="1494430"/>
              <a:ext cx="3795734" cy="16498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70" name="Right Triangle 69">
              <a:extLst>
                <a:ext uri="{FF2B5EF4-FFF2-40B4-BE49-F238E27FC236}">
                  <a16:creationId xmlns:a16="http://schemas.microsoft.com/office/drawing/2014/main" id="{E269A4A1-F953-48A3-29EC-5121FD1BD323}"/>
                </a:ext>
              </a:extLst>
            </p:cNvPr>
            <p:cNvSpPr/>
            <p:nvPr/>
          </p:nvSpPr>
          <p:spPr>
            <a:xfrm>
              <a:off x="3795735" y="1494430"/>
              <a:ext cx="1182411" cy="1649861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9C513CE5-9D1A-08EF-7BD3-52CB06BBBCB7}"/>
              </a:ext>
            </a:extLst>
          </p:cNvPr>
          <p:cNvSpPr/>
          <p:nvPr/>
        </p:nvSpPr>
        <p:spPr>
          <a:xfrm>
            <a:off x="915118" y="3347999"/>
            <a:ext cx="5942881" cy="4617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0" name="Picture 49" descr="A black and blue logo&#10;&#10;Description automatically generated">
            <a:extLst>
              <a:ext uri="{FF2B5EF4-FFF2-40B4-BE49-F238E27FC236}">
                <a16:creationId xmlns:a16="http://schemas.microsoft.com/office/drawing/2014/main" id="{D2A99F8E-F844-110B-047F-EE7D26B8AC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6"/>
          <a:stretch/>
        </p:blipFill>
        <p:spPr>
          <a:xfrm>
            <a:off x="325414" y="249803"/>
            <a:ext cx="1995443" cy="973081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3DDB308A-B208-2363-330A-180E3F12C12B}"/>
              </a:ext>
            </a:extLst>
          </p:cNvPr>
          <p:cNvSpPr txBox="1"/>
          <p:nvPr/>
        </p:nvSpPr>
        <p:spPr>
          <a:xfrm>
            <a:off x="390809" y="1743808"/>
            <a:ext cx="3931107" cy="938719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defTabSz="914400">
              <a:spcAft>
                <a:spcPts val="600"/>
              </a:spcAft>
              <a:defRPr/>
            </a:pPr>
            <a:r>
              <a:rPr kumimoji="0" lang="en-US" sz="28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rPr>
              <a:t>Perks</a:t>
            </a:r>
            <a:r>
              <a:rPr lang="en-US" sz="2800" spc="30">
                <a:solidFill>
                  <a:prstClr val="white"/>
                </a:solidFill>
                <a:latin typeface="Lato Black"/>
                <a:ea typeface="Lato Black"/>
                <a:cs typeface="Lato Black"/>
              </a:rPr>
              <a:t>, Programs and</a:t>
            </a:r>
          </a:p>
          <a:p>
            <a:pPr defTabSz="914400">
              <a:spcAft>
                <a:spcPts val="600"/>
              </a:spcAft>
              <a:defRPr/>
            </a:pPr>
            <a:r>
              <a:rPr lang="en-US" sz="2800" spc="30">
                <a:solidFill>
                  <a:prstClr val="white"/>
                </a:solidFill>
                <a:latin typeface="Lato Black"/>
                <a:ea typeface="Lato Black"/>
                <a:cs typeface="Lato Black"/>
              </a:rPr>
              <a:t>Benefits Guide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186373-AA46-DA6D-493F-B6FB5A1FBFF6}"/>
              </a:ext>
            </a:extLst>
          </p:cNvPr>
          <p:cNvSpPr txBox="1"/>
          <p:nvPr/>
        </p:nvSpPr>
        <p:spPr>
          <a:xfrm>
            <a:off x="1320146" y="3424963"/>
            <a:ext cx="4450198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Global Benefits</a:t>
            </a:r>
            <a:endParaRPr kumimoji="0" lang="en-US" sz="1400" b="0" i="0" u="none" strike="noStrike" kern="1200" cap="none" spc="3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50EBCC-D3DA-2086-A6AF-4989E3848652}"/>
              </a:ext>
            </a:extLst>
          </p:cNvPr>
          <p:cNvGrpSpPr/>
          <p:nvPr/>
        </p:nvGrpSpPr>
        <p:grpSpPr>
          <a:xfrm>
            <a:off x="291089" y="3191597"/>
            <a:ext cx="774509" cy="774509"/>
            <a:chOff x="387152" y="3306918"/>
            <a:chExt cx="651160" cy="65116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E567391-01CC-3FA0-5363-E50E33B466DF}"/>
                </a:ext>
              </a:extLst>
            </p:cNvPr>
            <p:cNvSpPr/>
            <p:nvPr/>
          </p:nvSpPr>
          <p:spPr>
            <a:xfrm>
              <a:off x="387152" y="3306918"/>
              <a:ext cx="651160" cy="65116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12AECC59-A850-9F0E-B8C3-CCA92FCE9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5378" y="3415144"/>
              <a:ext cx="434708" cy="434708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FC9F3A3-8ED9-7156-135F-E1DA1E371FE0}"/>
              </a:ext>
            </a:extLst>
          </p:cNvPr>
          <p:cNvSpPr txBox="1"/>
          <p:nvPr/>
        </p:nvSpPr>
        <p:spPr>
          <a:xfrm>
            <a:off x="296607" y="4022617"/>
            <a:ext cx="1919848" cy="4475712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Employee Programs &amp; Benefits</a:t>
            </a:r>
            <a:endParaRPr lang="en-US" sz="1200" b="1" i="0" u="none" strike="noStrike" kern="1200" cap="none" spc="30" normalizeH="0" baseline="0" noProof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Client Referral Program: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Rewarding client referrals with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 bonuses between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 $1,000 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and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 $5,000, or equivalent for non-US employees.</a:t>
            </a:r>
            <a:br>
              <a:rPr lang="en-US" sz="1000" b="0" i="0" u="none" strike="noStrike" kern="1200" cap="none" spc="30" normalizeH="0" baseline="0" noProof="0">
                <a:ln>
                  <a:noFill/>
                </a:ln>
                <a:effectLst/>
                <a:uLnTx/>
                <a:uFillTx/>
                <a:latin typeface="Aptos Display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DE4203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 →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DE4203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defTabSz="914400">
              <a:spcAft>
                <a:spcPts val="1200"/>
              </a:spcAft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Employee Referral Program: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Referral bonuses between $500 and $2,000, globally adjusted.</a:t>
            </a:r>
            <a:br>
              <a:rPr lang="en-US" sz="1000" b="0" i="0" u="none" strike="noStrike" kern="1200" cap="none" spc="30" normalizeH="0" baseline="0" noProof="0">
                <a:ln>
                  <a:noFill/>
                </a:ln>
                <a:effectLst/>
                <a:uLnTx/>
                <a:uFillTx/>
                <a:latin typeface="Aptos Display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DE4203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MORE →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DE4203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defTabSz="914400">
              <a:spcAft>
                <a:spcPts val="1000"/>
              </a:spcAft>
              <a:defRPr/>
            </a:pPr>
            <a:r>
              <a:rPr kumimoji="0" lang="en-US" sz="1000" b="1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ClassPass</a:t>
            </a: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Free monthly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 credits for employees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.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 </a:t>
            </a:r>
            <a:r>
              <a:rPr lang="en-US" sz="1000" i="1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*Not currently </a:t>
            </a:r>
            <a:r>
              <a:rPr kumimoji="0" lang="en-US" sz="1000" b="0" i="1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available in South Africa.</a:t>
            </a:r>
            <a:endParaRPr lang="en-US" sz="1000"/>
          </a:p>
          <a:p>
            <a:pPr defTabSz="914400">
              <a:spcAft>
                <a:spcPts val="1000"/>
              </a:spcAft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Employee Assistance Program (EAP)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Free, confidential support for personal challenges.</a:t>
            </a:r>
            <a:endParaRPr lang="en-US" sz="1000">
              <a:solidFill>
                <a:srgbClr val="2E2926"/>
              </a:solidFill>
              <a:latin typeface="Aptos Display"/>
              <a:ea typeface="Lato"/>
              <a:cs typeface="Lato"/>
            </a:endParaRPr>
          </a:p>
          <a:p>
            <a:pPr defTabSz="914400">
              <a:spcAft>
                <a:spcPts val="1000"/>
              </a:spcAft>
              <a:defRPr/>
            </a:pPr>
            <a:r>
              <a:rPr lang="en-US" sz="1000" b="1" spc="30">
                <a:solidFill>
                  <a:srgbClr val="494949"/>
                </a:solidFill>
                <a:latin typeface="Aptos Display"/>
                <a:ea typeface="+mn-lt"/>
                <a:cs typeface="+mn-lt"/>
              </a:rPr>
              <a:t>Anniversary PTO: 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+mn-lt"/>
                <a:cs typeface="+mn-lt"/>
              </a:rPr>
              <a:t>Employees receive 1 additional PTO day on their 3rd, 5th, and 10th anniversaries.</a:t>
            </a:r>
            <a:endParaRPr lang="en-US" sz="1000">
              <a:latin typeface="Aptos Display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000"/>
              </a:spcAft>
              <a:defRPr/>
            </a:pPr>
            <a:endParaRPr lang="en-US" sz="900" i="1" spc="30">
              <a:solidFill>
                <a:srgbClr val="494949"/>
              </a:solidFill>
              <a:latin typeface="Aptos Display"/>
              <a:ea typeface="Lato"/>
              <a:cs typeface="Lat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5C7184-83FA-CF73-13B3-9F4F5820C4F3}"/>
              </a:ext>
            </a:extLst>
          </p:cNvPr>
          <p:cNvSpPr txBox="1"/>
          <p:nvPr/>
        </p:nvSpPr>
        <p:spPr>
          <a:xfrm>
            <a:off x="4638294" y="4188640"/>
            <a:ext cx="1828286" cy="3518912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Training &amp; Development</a:t>
            </a:r>
            <a:endParaRPr lang="en-US" sz="1200" b="1" i="0" u="none" strike="noStrike" kern="1200" cap="none" spc="30" normalizeH="0" baseline="0" noProof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marL="0" marR="0" lvl="0" indent="0" algn="l" defTabSz="914400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sz="1000" b="1" spc="30" err="1">
                <a:solidFill>
                  <a:srgbClr val="494949"/>
                </a:solidFill>
                <a:latin typeface="Aptos Display"/>
                <a:ea typeface="Lato Black"/>
                <a:cs typeface="Lato Black"/>
              </a:rPr>
              <a:t>LevelUP</a:t>
            </a: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Cares: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Facilitates societal impact through volunteering and fundraising.</a:t>
            </a:r>
            <a:endParaRPr lang="en-US" sz="1000"/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Mentoring Program: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Promotes professional and personal growth through mentor connections. 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Career Progression Framework: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Transparent development structure for career growth at </a:t>
            </a: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LevelUP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Recruiter Training Series: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L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ive trainings covering recruitment best practices, sourcing, Boolean logic, and more.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Manager Training Series: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Equips managers to support team career progression.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3E6E9-D31D-4A17-42A6-0CC05302981A}"/>
              </a:ext>
            </a:extLst>
          </p:cNvPr>
          <p:cNvCxnSpPr>
            <a:cxnSpLocks/>
          </p:cNvCxnSpPr>
          <p:nvPr/>
        </p:nvCxnSpPr>
        <p:spPr>
          <a:xfrm flipH="1">
            <a:off x="291517" y="4447208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8B73A21-2325-8814-8FC1-2C9EAC7B22F2}"/>
              </a:ext>
            </a:extLst>
          </p:cNvPr>
          <p:cNvCxnSpPr>
            <a:cxnSpLocks/>
          </p:cNvCxnSpPr>
          <p:nvPr/>
        </p:nvCxnSpPr>
        <p:spPr>
          <a:xfrm flipH="1">
            <a:off x="4643187" y="4446692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C2079B9-30FB-39C2-515B-D939FC1E9B37}"/>
              </a:ext>
            </a:extLst>
          </p:cNvPr>
          <p:cNvCxnSpPr>
            <a:cxnSpLocks/>
          </p:cNvCxnSpPr>
          <p:nvPr/>
        </p:nvCxnSpPr>
        <p:spPr>
          <a:xfrm flipH="1">
            <a:off x="2469107" y="7084177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01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9F3A3-8ED9-7156-135F-E1DA1E371FE0}"/>
              </a:ext>
            </a:extLst>
          </p:cNvPr>
          <p:cNvSpPr txBox="1"/>
          <p:nvPr/>
        </p:nvSpPr>
        <p:spPr>
          <a:xfrm>
            <a:off x="326483" y="1459420"/>
            <a:ext cx="1828285" cy="3445239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401K</a:t>
            </a:r>
            <a:endParaRPr lang="en-US" sz="1200" b="1" i="0" u="none" strike="noStrike" kern="1200" cap="none" spc="30" normalizeH="0" baseline="0" noProof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LevelUP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 offers a discretionary match program. Employees can manage tracking, contributions, and investment choices at mykplan.com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sz="1200" b="1" spc="30">
                <a:solidFill>
                  <a:srgbClr val="008DC6"/>
                </a:solidFill>
                <a:latin typeface="Aptos Display"/>
                <a:ea typeface="+mn-lt"/>
                <a:cs typeface="+mn-lt"/>
              </a:rPr>
              <a:t>ADP </a:t>
            </a:r>
            <a:r>
              <a:rPr lang="en-US" sz="1200" b="1" spc="30" err="1">
                <a:solidFill>
                  <a:srgbClr val="008DC6"/>
                </a:solidFill>
                <a:latin typeface="Aptos Display"/>
                <a:ea typeface="+mn-lt"/>
                <a:cs typeface="+mn-lt"/>
              </a:rPr>
              <a:t>LifeMart</a:t>
            </a:r>
            <a:endParaRPr lang="en-US" sz="1200" b="1" spc="30">
              <a:solidFill>
                <a:srgbClr val="008DC6"/>
              </a:solidFill>
              <a:latin typeface="Aptos Display"/>
              <a:ea typeface="+mn-lt"/>
              <a:cs typeface="+mn-lt"/>
            </a:endParaRPr>
          </a:p>
          <a:p>
            <a:pPr marL="0" marR="0" lvl="0" indent="0" algn="l" defTabSz="914400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An ADP site offering discounts on products, travel, and more.</a:t>
            </a:r>
            <a:endParaRPr lang="en-US" sz="1000">
              <a:latin typeface="Aptos Display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30" normalizeH="0" baseline="0" noProof="0" err="1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LevelUP</a:t>
            </a:r>
            <a:r>
              <a:rPr kumimoji="0" lang="en-US" sz="1200" b="1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Swag Store</a:t>
            </a:r>
            <a:endParaRPr lang="en-US" sz="1200" b="1" i="0" u="none" strike="noStrike" kern="1200" cap="none" spc="30" normalizeH="0" baseline="0" noProof="0">
              <a:ln>
                <a:noFill/>
              </a:ln>
              <a:solidFill>
                <a:srgbClr val="008DC6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defTabSz="914400">
              <a:spcAft>
                <a:spcPts val="1200"/>
              </a:spcAft>
              <a:defRPr/>
            </a:pP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US employees get store credit on their first day, birthdays, and work anniversaries they can use to purchase </a:t>
            </a:r>
            <a:r>
              <a:rPr kumimoji="0" lang="en-US" sz="1000" b="0" i="0" u="none" strike="noStrike" kern="1200" cap="none" spc="3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LevelUP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-branded items.</a:t>
            </a:r>
            <a:r>
              <a:rPr lang="en-US" sz="1000" spc="30">
                <a:solidFill>
                  <a:srgbClr val="494949"/>
                </a:solidFill>
                <a:latin typeface="Aptos Display"/>
                <a:ea typeface="Lato"/>
                <a:cs typeface="Lato"/>
              </a:rPr>
              <a:t> </a:t>
            </a:r>
            <a:endParaRPr lang="en-US" sz="1000" spc="30">
              <a:solidFill>
                <a:srgbClr val="494949"/>
              </a:solidFill>
              <a:latin typeface="Aptos Display"/>
              <a:ea typeface="Lato" panose="020F0502020204030203" pitchFamily="34" charset="0"/>
              <a:cs typeface="Lato" panose="020F0502020204030203" pitchFamily="34" charset="0"/>
            </a:endParaRPr>
          </a:p>
          <a:p>
            <a:pPr defTabSz="914400">
              <a:lnSpc>
                <a:spcPct val="0"/>
              </a:lnSpc>
              <a:spcAft>
                <a:spcPts val="1200"/>
              </a:spcAft>
              <a:defRPr/>
            </a:pPr>
            <a:r>
              <a:rPr lang="en-US" sz="900" spc="30">
                <a:solidFill>
                  <a:srgbClr val="494949"/>
                </a:solidFill>
                <a:latin typeface="Aptos Display"/>
                <a:ea typeface="+mn-lt"/>
                <a:cs typeface="+mn-lt"/>
                <a:hlinkClick r:id="rId3"/>
              </a:rPr>
              <a:t>Axomo Store</a:t>
            </a:r>
            <a:endParaRPr lang="en-US" sz="9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9158109-276E-5C1C-5646-2C2F6C7D2CAC}"/>
              </a:ext>
            </a:extLst>
          </p:cNvPr>
          <p:cNvGrpSpPr/>
          <p:nvPr/>
        </p:nvGrpSpPr>
        <p:grpSpPr>
          <a:xfrm>
            <a:off x="291089" y="547542"/>
            <a:ext cx="6566910" cy="774509"/>
            <a:chOff x="291089" y="3191597"/>
            <a:chExt cx="6566910" cy="77450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C513CE5-9D1A-08EF-7BD3-52CB06BBBCB7}"/>
                </a:ext>
              </a:extLst>
            </p:cNvPr>
            <p:cNvSpPr/>
            <p:nvPr/>
          </p:nvSpPr>
          <p:spPr>
            <a:xfrm>
              <a:off x="915118" y="3347999"/>
              <a:ext cx="5942881" cy="4617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5186373-AA46-DA6D-493F-B6FB5A1FBFF6}"/>
                </a:ext>
              </a:extLst>
            </p:cNvPr>
            <p:cNvSpPr txBox="1"/>
            <p:nvPr/>
          </p:nvSpPr>
          <p:spPr>
            <a:xfrm>
              <a:off x="1320146" y="3424963"/>
              <a:ext cx="4450198" cy="307777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spAutoFit/>
            </a:bodyPr>
            <a:lstStyle/>
            <a:p>
              <a:pPr defTabSz="914400">
                <a:spcAft>
                  <a:spcPts val="600"/>
                </a:spcAft>
                <a:defRPr/>
              </a:pPr>
              <a:r>
                <a:rPr kumimoji="0" lang="en-US" sz="2000" b="0" i="0" u="none" strike="noStrike" kern="1200" cap="none" spc="3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 Black"/>
                  <a:ea typeface="Lato Black"/>
                  <a:cs typeface="Lato Black"/>
                </a:rPr>
                <a:t>Benefits for </a:t>
              </a:r>
              <a:r>
                <a:rPr lang="en-US" sz="2000" spc="30">
                  <a:solidFill>
                    <a:prstClr val="white"/>
                  </a:solidFill>
                  <a:latin typeface="Lato Black"/>
                  <a:ea typeface="Lato Black"/>
                  <a:cs typeface="Lato Black"/>
                </a:rPr>
                <a:t>Full-time US</a:t>
              </a:r>
              <a:r>
                <a:rPr kumimoji="0" lang="en-US" sz="2000" b="0" i="0" u="none" strike="noStrike" kern="1200" cap="none" spc="3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 Black"/>
                  <a:ea typeface="Lato Black"/>
                  <a:cs typeface="Lato Black"/>
                </a:rPr>
                <a:t> Employees</a:t>
              </a:r>
              <a:endParaRPr kumimoji="0" lang="en-US" sz="14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Black"/>
                <a:ea typeface="Lato Black"/>
                <a:cs typeface="Lato Black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E567391-01CC-3FA0-5363-E50E33B466DF}"/>
                </a:ext>
              </a:extLst>
            </p:cNvPr>
            <p:cNvSpPr/>
            <p:nvPr/>
          </p:nvSpPr>
          <p:spPr>
            <a:xfrm>
              <a:off x="291089" y="3191597"/>
              <a:ext cx="774509" cy="774509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A883420C-9346-4200-806B-354AEC8B64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09813" y="3321735"/>
              <a:ext cx="552188" cy="552188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D1FAAD4-3240-BCB3-9747-444F387431D0}"/>
              </a:ext>
            </a:extLst>
          </p:cNvPr>
          <p:cNvSpPr txBox="1"/>
          <p:nvPr/>
        </p:nvSpPr>
        <p:spPr>
          <a:xfrm>
            <a:off x="4645366" y="1322918"/>
            <a:ext cx="2070931" cy="2661883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US" sz="9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 Black"/>
              <a:cs typeface="Lato Black"/>
            </a:endParaRPr>
          </a:p>
          <a:p>
            <a:pPr defTabSz="914400"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sz="1000" b="1" spc="30">
                <a:solidFill>
                  <a:srgbClr val="494949"/>
                </a:solidFill>
                <a:latin typeface="Aptos Display"/>
                <a:ea typeface="Lato Black"/>
                <a:cs typeface="Lato Black"/>
              </a:rPr>
              <a:t>Able To</a:t>
            </a: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Virtual behavioral health support including coaching and therapy.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Rx Home Delivery: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Long-term medication delivery with free shipping through Optum.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Virtual Care: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rPr>
              <a:t> </a:t>
            </a:r>
            <a:r>
              <a:rPr kumimoji="0"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rPr>
              <a:t>Options for virtual primary care, urgent dental care, behavioral healthcare, specialist visits, and 24/7 virtual visits.</a:t>
            </a:r>
            <a:endParaRPr lang="en-US" sz="10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/>
              <a:cs typeface="Lato"/>
            </a:endParaRPr>
          </a:p>
          <a:p>
            <a:pPr defTabSz="914400">
              <a:lnSpc>
                <a:spcPct val="120000"/>
              </a:lnSpc>
              <a:spcAft>
                <a:spcPts val="1200"/>
              </a:spcAft>
              <a:defRPr/>
            </a:pPr>
            <a:endParaRPr lang="en-US" sz="900" b="0" i="0" u="none" strike="noStrike" kern="1200" cap="none" spc="3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ptos Display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2" name="Picture 21" descr="A group of people in a crowd&#10;&#10;Description automatically generated">
            <a:extLst>
              <a:ext uri="{FF2B5EF4-FFF2-40B4-BE49-F238E27FC236}">
                <a16:creationId xmlns:a16="http://schemas.microsoft.com/office/drawing/2014/main" id="{71CBB367-C277-8881-450B-265F2E623E4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98" t="1652" r="22043" b="-59"/>
          <a:stretch/>
        </p:blipFill>
        <p:spPr>
          <a:xfrm>
            <a:off x="0" y="5823214"/>
            <a:ext cx="6858000" cy="285496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11BA9D8-3F06-A32E-A7B4-32BE98569EA9}"/>
              </a:ext>
            </a:extLst>
          </p:cNvPr>
          <p:cNvSpPr/>
          <p:nvPr/>
        </p:nvSpPr>
        <p:spPr>
          <a:xfrm>
            <a:off x="962002" y="5826399"/>
            <a:ext cx="5896000" cy="249377"/>
          </a:xfrm>
          <a:prstGeom prst="rect">
            <a:avLst/>
          </a:prstGeom>
          <a:solidFill>
            <a:srgbClr val="008DC6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7F35F03-E720-BE41-F9BE-03E963293C5A}"/>
              </a:ext>
            </a:extLst>
          </p:cNvPr>
          <p:cNvGrpSpPr/>
          <p:nvPr/>
        </p:nvGrpSpPr>
        <p:grpSpPr>
          <a:xfrm>
            <a:off x="0" y="7041209"/>
            <a:ext cx="3396602" cy="1677395"/>
            <a:chOff x="238346" y="460047"/>
            <a:chExt cx="4656237" cy="138433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CC06EE5-5D5C-C487-7A4C-B55D3C84F413}"/>
                </a:ext>
              </a:extLst>
            </p:cNvPr>
            <p:cNvSpPr/>
            <p:nvPr/>
          </p:nvSpPr>
          <p:spPr>
            <a:xfrm>
              <a:off x="238346" y="460047"/>
              <a:ext cx="3169639" cy="1384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77857969-9FF9-B6AE-B3DC-09080BC5EE63}"/>
                </a:ext>
              </a:extLst>
            </p:cNvPr>
            <p:cNvSpPr/>
            <p:nvPr/>
          </p:nvSpPr>
          <p:spPr>
            <a:xfrm>
              <a:off x="3310393" y="460047"/>
              <a:ext cx="1584190" cy="138433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34A7A7-B8B0-5492-4C5F-45203C13FCD0}"/>
              </a:ext>
            </a:extLst>
          </p:cNvPr>
          <p:cNvGrpSpPr/>
          <p:nvPr/>
        </p:nvGrpSpPr>
        <p:grpSpPr>
          <a:xfrm flipV="1">
            <a:off x="-2" y="5826396"/>
            <a:ext cx="4647257" cy="1360529"/>
            <a:chOff x="1" y="1494430"/>
            <a:chExt cx="4978145" cy="164986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CF51BD5-8676-DE2E-B4A7-F9191C728F34}"/>
                </a:ext>
              </a:extLst>
            </p:cNvPr>
            <p:cNvSpPr/>
            <p:nvPr/>
          </p:nvSpPr>
          <p:spPr>
            <a:xfrm>
              <a:off x="1" y="1494430"/>
              <a:ext cx="3795734" cy="16498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29" name="Right Triangle 28">
              <a:extLst>
                <a:ext uri="{FF2B5EF4-FFF2-40B4-BE49-F238E27FC236}">
                  <a16:creationId xmlns:a16="http://schemas.microsoft.com/office/drawing/2014/main" id="{B789D830-3F8B-D840-7E6D-5ADD9F0EC0B7}"/>
                </a:ext>
              </a:extLst>
            </p:cNvPr>
            <p:cNvSpPr/>
            <p:nvPr/>
          </p:nvSpPr>
          <p:spPr>
            <a:xfrm>
              <a:off x="3795735" y="1494430"/>
              <a:ext cx="1182411" cy="1649861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30" name="Picture 29" descr="A black and blue logo&#10;&#10;Description automatically generated">
            <a:extLst>
              <a:ext uri="{FF2B5EF4-FFF2-40B4-BE49-F238E27FC236}">
                <a16:creationId xmlns:a16="http://schemas.microsoft.com/office/drawing/2014/main" id="{A4DBF773-ABEC-8AC3-E76B-488453BC5A3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06"/>
          <a:stretch/>
        </p:blipFill>
        <p:spPr>
          <a:xfrm>
            <a:off x="324119" y="7382174"/>
            <a:ext cx="1995443" cy="973081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623E691-1303-21F8-058E-F6CECC5E4E47}"/>
              </a:ext>
            </a:extLst>
          </p:cNvPr>
          <p:cNvCxnSpPr>
            <a:cxnSpLocks/>
          </p:cNvCxnSpPr>
          <p:nvPr/>
        </p:nvCxnSpPr>
        <p:spPr>
          <a:xfrm flipH="1">
            <a:off x="295566" y="3031044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0A0FF10-C8CD-5F39-4950-EF1C846C1A07}"/>
              </a:ext>
            </a:extLst>
          </p:cNvPr>
          <p:cNvCxnSpPr>
            <a:cxnSpLocks/>
          </p:cNvCxnSpPr>
          <p:nvPr/>
        </p:nvCxnSpPr>
        <p:spPr>
          <a:xfrm flipH="1">
            <a:off x="295566" y="3833752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DB7F16D-BAE2-5E0C-CBB5-F31430569257}"/>
              </a:ext>
            </a:extLst>
          </p:cNvPr>
          <p:cNvGrpSpPr/>
          <p:nvPr/>
        </p:nvGrpSpPr>
        <p:grpSpPr>
          <a:xfrm>
            <a:off x="333879" y="6075776"/>
            <a:ext cx="3253383" cy="907140"/>
            <a:chOff x="333879" y="6100151"/>
            <a:chExt cx="3253383" cy="90714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2FBD583-79D4-DCBF-6B91-5BCDD98513C8}"/>
                </a:ext>
              </a:extLst>
            </p:cNvPr>
            <p:cNvSpPr txBox="1"/>
            <p:nvPr/>
          </p:nvSpPr>
          <p:spPr>
            <a:xfrm>
              <a:off x="333879" y="6100151"/>
              <a:ext cx="3253383" cy="492443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3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For more information, employees should reach out to HR at </a:t>
              </a:r>
            </a:p>
          </p:txBody>
        </p:sp>
        <p:sp>
          <p:nvSpPr>
            <p:cNvPr id="36" name="TextBox 35">
              <a:hlinkClick r:id="rId8"/>
              <a:extLst>
                <a:ext uri="{FF2B5EF4-FFF2-40B4-BE49-F238E27FC236}">
                  <a16:creationId xmlns:a16="http://schemas.microsoft.com/office/drawing/2014/main" id="{7C44EC69-261E-2B19-FB49-3D3A64CC7BD2}"/>
                </a:ext>
              </a:extLst>
            </p:cNvPr>
            <p:cNvSpPr txBox="1"/>
            <p:nvPr/>
          </p:nvSpPr>
          <p:spPr>
            <a:xfrm>
              <a:off x="333879" y="6699514"/>
              <a:ext cx="2368290" cy="30777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3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hr@leveluphcs.com</a:t>
              </a:r>
              <a:endParaRPr kumimoji="0" lang="en-US" sz="1400" b="0" i="0" u="none" strike="noStrike" kern="1200" cap="none" spc="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548C7E3-C0B3-099C-6C0D-8DF22DAC85E6}"/>
              </a:ext>
            </a:extLst>
          </p:cNvPr>
          <p:cNvGrpSpPr/>
          <p:nvPr/>
        </p:nvGrpSpPr>
        <p:grpSpPr>
          <a:xfrm>
            <a:off x="5702375" y="7979374"/>
            <a:ext cx="1155626" cy="1155626"/>
            <a:chOff x="10608477" y="4823444"/>
            <a:chExt cx="1509486" cy="1509486"/>
          </a:xfrm>
        </p:grpSpPr>
        <p:sp>
          <p:nvSpPr>
            <p:cNvPr id="6" name="Oval 1">
              <a:extLst>
                <a:ext uri="{FF2B5EF4-FFF2-40B4-BE49-F238E27FC236}">
                  <a16:creationId xmlns:a16="http://schemas.microsoft.com/office/drawing/2014/main" id="{53F8FE1A-BCFC-9607-8EE8-3B5925FFF943}"/>
                </a:ext>
              </a:extLst>
            </p:cNvPr>
            <p:cNvSpPr/>
            <p:nvPr/>
          </p:nvSpPr>
          <p:spPr>
            <a:xfrm>
              <a:off x="10608478" y="4823444"/>
              <a:ext cx="1509485" cy="15094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D96D019-5171-37B5-B357-6129A8332340}"/>
                </a:ext>
              </a:extLst>
            </p:cNvPr>
            <p:cNvGrpSpPr/>
            <p:nvPr/>
          </p:nvGrpSpPr>
          <p:grpSpPr>
            <a:xfrm>
              <a:off x="10608477" y="4823444"/>
              <a:ext cx="1509486" cy="1509486"/>
              <a:chOff x="8290824" y="1088411"/>
              <a:chExt cx="822960" cy="822960"/>
            </a:xfrm>
            <a:solidFill>
              <a:schemeClr val="accent4"/>
            </a:solidFill>
          </p:grpSpPr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D6921C7C-AD79-01A6-7D73-32141B06D50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rcRect l="-11670" t="-12131" r="55838" b="56271"/>
              <a:stretch/>
            </p:blipFill>
            <p:spPr>
              <a:xfrm rot="16200000" flipH="1">
                <a:off x="8290824" y="1088411"/>
                <a:ext cx="822960" cy="822960"/>
              </a:xfrm>
              <a:prstGeom prst="rect">
                <a:avLst/>
              </a:prstGeom>
            </p:spPr>
          </p:pic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DD32CCD-34A7-04C7-13A0-41B0CCEF5C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 rot="16200000">
                <a:off x="8290824" y="1088411"/>
                <a:ext cx="822960" cy="822960"/>
              </a:xfrm>
              <a:prstGeom prst="rect">
                <a:avLst/>
              </a:prstGeom>
            </p:spPr>
          </p:pic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BE178D6-6ADE-B295-1B44-0030EA3B4B07}"/>
              </a:ext>
            </a:extLst>
          </p:cNvPr>
          <p:cNvGrpSpPr/>
          <p:nvPr/>
        </p:nvGrpSpPr>
        <p:grpSpPr>
          <a:xfrm>
            <a:off x="2313676" y="1668020"/>
            <a:ext cx="2045067" cy="3454741"/>
            <a:chOff x="2289753" y="1320051"/>
            <a:chExt cx="2045067" cy="345474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A32270E-C375-2DF1-44F6-B5FF352F16F6}"/>
                </a:ext>
              </a:extLst>
            </p:cNvPr>
            <p:cNvSpPr txBox="1"/>
            <p:nvPr/>
          </p:nvSpPr>
          <p:spPr>
            <a:xfrm>
              <a:off x="2334174" y="2071488"/>
              <a:ext cx="2000646" cy="2703304"/>
            </a:xfrm>
            <a:prstGeom prst="rect">
              <a:avLst/>
            </a:prstGeom>
            <a:noFill/>
          </p:spPr>
          <p:txBody>
            <a:bodyPr wrap="square" lIns="0" tIns="0" rIns="0" bIns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30" normalizeH="0" baseline="0" noProof="0">
                  <a:ln>
                    <a:noFill/>
                  </a:ln>
                  <a:solidFill>
                    <a:srgbClr val="008DC6"/>
                  </a:solidFill>
                  <a:effectLst/>
                  <a:uLnTx/>
                  <a:uFillTx/>
                  <a:latin typeface="Aptos Display"/>
                  <a:ea typeface="Lato Black"/>
                  <a:cs typeface="Lato Black"/>
                </a:rPr>
                <a:t>United Healthcare Programs &amp; Resources</a:t>
              </a:r>
              <a:endParaRPr lang="en-US" sz="1200" b="1" i="0" u="none" strike="noStrike" kern="1200" cap="none" spc="30" normalizeH="0" baseline="0" noProof="0">
                <a:ln>
                  <a:noFill/>
                </a:ln>
                <a:solidFill>
                  <a:srgbClr val="008DC6"/>
                </a:solidFill>
                <a:effectLst/>
                <a:uLnTx/>
                <a:uFillTx/>
                <a:latin typeface="Aptos Display"/>
                <a:ea typeface="Lato Black"/>
                <a:cs typeface="Lato Black"/>
              </a:endParaRPr>
            </a:p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30" normalizeH="0" baseline="0" noProof="0">
                  <a:ln>
                    <a:noFill/>
                  </a:ln>
                  <a:solidFill>
                    <a:srgbClr val="494949"/>
                  </a:solidFill>
                  <a:effectLst/>
                  <a:uLnTx/>
                  <a:uFillTx/>
                  <a:latin typeface="Aptos Display"/>
                  <a:ea typeface="Lato SemiBold"/>
                  <a:cs typeface="Lato SemiBold"/>
                </a:rPr>
                <a:t>Enrolled employees can visit </a:t>
              </a:r>
              <a:r>
                <a:rPr kumimoji="0" lang="en-US" sz="1000" b="0" i="0" u="none" strike="noStrike" kern="1200" cap="none" spc="30" normalizeH="0" baseline="0" noProof="0">
                  <a:ln>
                    <a:noFill/>
                  </a:ln>
                  <a:solidFill>
                    <a:srgbClr val="DE4203"/>
                  </a:solidFill>
                  <a:effectLst/>
                  <a:uLnTx/>
                  <a:uFillTx/>
                  <a:latin typeface="Aptos Display"/>
                  <a:ea typeface="Lato SemiBold"/>
                  <a:cs typeface="Lato SemiBold"/>
                  <a:hlinkClick r:id="rId1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MEMBER.MYUHC.COM </a:t>
              </a:r>
              <a:r>
                <a:rPr kumimoji="0" lang="en-US" sz="1000" b="0" i="0" u="none" strike="noStrike" kern="1200" cap="none" spc="30" normalizeH="0" baseline="0" noProof="0">
                  <a:ln>
                    <a:noFill/>
                  </a:ln>
                  <a:solidFill>
                    <a:srgbClr val="494949"/>
                  </a:solidFill>
                  <a:effectLst/>
                  <a:uLnTx/>
                  <a:uFillTx/>
                  <a:latin typeface="Aptos Display"/>
                  <a:ea typeface="Lato SemiBold"/>
                  <a:cs typeface="Lato SemiBold"/>
                </a:rPr>
                <a:t>for provider searches, coverage details, claims, cost estimates, and more.</a:t>
              </a:r>
              <a:endParaRPr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 SemiBold"/>
                <a:cs typeface="Lato SemiBold"/>
              </a:endParaRPr>
            </a:p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30" normalizeH="0" baseline="0" noProof="0">
                  <a:ln>
                    <a:noFill/>
                  </a:ln>
                  <a:solidFill>
                    <a:srgbClr val="494949"/>
                  </a:solidFill>
                  <a:effectLst/>
                  <a:uLnTx/>
                  <a:uFillTx/>
                  <a:latin typeface="Aptos Display"/>
                  <a:ea typeface="Lato Black"/>
                  <a:cs typeface="Lato Black"/>
                </a:rPr>
                <a:t>HSA (Health Savings Account):</a:t>
              </a:r>
              <a:r>
                <a:rPr kumimoji="0" lang="en-US" sz="1000" b="0" i="0" u="none" strike="noStrike" kern="1200" cap="none" spc="30" normalizeH="0" baseline="0" noProof="0">
                  <a:ln>
                    <a:noFill/>
                  </a:ln>
                  <a:solidFill>
                    <a:srgbClr val="494949"/>
                  </a:solidFill>
                  <a:effectLst/>
                  <a:uLnTx/>
                  <a:uFillTx/>
                  <a:latin typeface="Aptos Display"/>
                  <a:ea typeface="Lato Black"/>
                  <a:cs typeface="Lato Black"/>
                </a:rPr>
                <a:t> </a:t>
              </a:r>
              <a:r>
                <a:rPr kumimoji="0" lang="en-US" sz="1000" b="0" i="0" u="none" strike="noStrike" kern="1200" cap="none" spc="30" normalizeH="0" baseline="0" noProof="0">
                  <a:ln>
                    <a:noFill/>
                  </a:ln>
                  <a:solidFill>
                    <a:srgbClr val="494949"/>
                  </a:solidFill>
                  <a:effectLst/>
                  <a:uLnTx/>
                  <a:uFillTx/>
                  <a:latin typeface="Aptos Display"/>
                  <a:ea typeface="Lato"/>
                  <a:cs typeface="Lato"/>
                </a:rPr>
                <a:t>$125/quarter for individuals, $250/quarter for families provided, via HealthEquity.</a:t>
              </a:r>
              <a:endParaRPr lang="en-US" sz="1000" b="0" i="0" u="none" strike="noStrike" kern="1200" cap="none" spc="3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ptos Display"/>
                <a:ea typeface="Lato"/>
                <a:cs typeface="Lato"/>
              </a:endParaRPr>
            </a:p>
            <a:p>
              <a:pPr defTabSz="914400">
                <a:spcAft>
                  <a:spcPts val="1200"/>
                </a:spcAft>
                <a:defRPr/>
              </a:pPr>
              <a:r>
                <a:rPr lang="en-US" sz="1000" b="1" spc="30">
                  <a:solidFill>
                    <a:srgbClr val="494949"/>
                  </a:solidFill>
                  <a:ea typeface="+mn-lt"/>
                  <a:cs typeface="+mn-lt"/>
                </a:rPr>
                <a:t>FSA (Flexible Spending Account):</a:t>
              </a:r>
              <a:r>
                <a:rPr lang="en-US" sz="1000" spc="30">
                  <a:solidFill>
                    <a:srgbClr val="494949"/>
                  </a:solidFill>
                  <a:ea typeface="+mn-lt"/>
                  <a:cs typeface="+mn-lt"/>
                </a:rPr>
                <a:t> Pre-tax money for medical expenses, managed through HealthEquity.</a:t>
              </a:r>
              <a:endParaRPr lang="en-US" sz="10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DECFE43-DE05-FCFE-024B-34B4F1FCCC77}"/>
                </a:ext>
              </a:extLst>
            </p:cNvPr>
            <p:cNvSpPr txBox="1"/>
            <p:nvPr/>
          </p:nvSpPr>
          <p:spPr>
            <a:xfrm>
              <a:off x="2289753" y="1320051"/>
              <a:ext cx="2007076" cy="707886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spc="30">
                  <a:solidFill>
                    <a:srgbClr val="494949"/>
                  </a:solidFill>
                  <a:latin typeface="Aptos Display"/>
                  <a:ea typeface="Lato Black"/>
                  <a:cs typeface="Lato Black"/>
                </a:rPr>
                <a:t>Inclusive Parental Leave:</a:t>
              </a:r>
              <a:r>
                <a:rPr lang="en-US" sz="1000" spc="30">
                  <a:solidFill>
                    <a:srgbClr val="494949"/>
                  </a:solidFill>
                  <a:latin typeface="Aptos Display"/>
                  <a:ea typeface="Lato Black"/>
                  <a:cs typeface="Lato Black"/>
                </a:rPr>
                <a:t> </a:t>
              </a:r>
              <a:r>
                <a:rPr lang="en-US" sz="1000" spc="30">
                  <a:solidFill>
                    <a:srgbClr val="494949"/>
                  </a:solidFill>
                  <a:latin typeface="Aptos Display"/>
                  <a:ea typeface="Lato"/>
                  <a:cs typeface="Lato"/>
                </a:rPr>
                <a:t>Gender-neutral parental leave policy with a support network for those on leave.</a:t>
              </a:r>
              <a:endParaRPr lang="en-US" sz="100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F5EDE87-BC9E-B064-8BB9-EAC7FEE07E85}"/>
              </a:ext>
            </a:extLst>
          </p:cNvPr>
          <p:cNvSpPr txBox="1"/>
          <p:nvPr/>
        </p:nvSpPr>
        <p:spPr>
          <a:xfrm>
            <a:off x="4593729" y="3837234"/>
            <a:ext cx="167448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>
                <a:solidFill>
                  <a:srgbClr val="008DC6"/>
                </a:solidFill>
                <a:latin typeface="Aptos Display"/>
                <a:ea typeface="+mn-lt"/>
                <a:cs typeface="+mn-lt"/>
              </a:rPr>
              <a:t>UNUM Resources</a:t>
            </a:r>
            <a:endParaRPr lang="en-US" sz="1200" b="1">
              <a:solidFill>
                <a:srgbClr val="000000"/>
              </a:solidFill>
              <a:latin typeface="Aptos Display"/>
              <a:ea typeface="+mn-lt"/>
              <a:cs typeface="+mn-lt"/>
            </a:endParaRPr>
          </a:p>
          <a:p>
            <a:pPr algn="l"/>
            <a:endParaRPr lang="en-US" sz="16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719613-0D10-FF9E-C031-36E38490472E}"/>
              </a:ext>
            </a:extLst>
          </p:cNvPr>
          <p:cNvCxnSpPr>
            <a:cxnSpLocks/>
          </p:cNvCxnSpPr>
          <p:nvPr/>
        </p:nvCxnSpPr>
        <p:spPr>
          <a:xfrm flipH="1">
            <a:off x="4650460" y="4101942"/>
            <a:ext cx="1879883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3806A15-A1AE-0B14-D4E7-F87AC65197ED}"/>
              </a:ext>
            </a:extLst>
          </p:cNvPr>
          <p:cNvCxnSpPr>
            <a:cxnSpLocks/>
          </p:cNvCxnSpPr>
          <p:nvPr/>
        </p:nvCxnSpPr>
        <p:spPr>
          <a:xfrm flipH="1">
            <a:off x="321107" y="1662689"/>
            <a:ext cx="18288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03DB14-FE24-89DF-EF7C-F9187F806589}"/>
              </a:ext>
            </a:extLst>
          </p:cNvPr>
          <p:cNvSpPr txBox="1"/>
          <p:nvPr/>
        </p:nvSpPr>
        <p:spPr>
          <a:xfrm>
            <a:off x="4598819" y="4241234"/>
            <a:ext cx="2066342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Aptos Display"/>
              </a:rPr>
              <a:t>Access to a comprehensive benefits package, which includes </a:t>
            </a:r>
            <a:r>
              <a:rPr lang="en-US" sz="1000" b="1">
                <a:latin typeface="Aptos Display"/>
              </a:rPr>
              <a:t>24/7</a:t>
            </a:r>
            <a:r>
              <a:rPr lang="en-US" sz="1000">
                <a:latin typeface="Aptos Display"/>
              </a:rPr>
              <a:t> Employee Assistance Program, Group Life and AD&amp;D Insurance, Short- and Long-Term Disability coverage, as well as optional Voluntary Life and Critical Illness Insurance</a:t>
            </a:r>
            <a:endParaRPr lang="en-US" sz="10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B43CAF9-B101-3C3E-6FCC-1CA5360F8DDC}"/>
              </a:ext>
            </a:extLst>
          </p:cNvPr>
          <p:cNvCxnSpPr>
            <a:cxnSpLocks/>
          </p:cNvCxnSpPr>
          <p:nvPr/>
        </p:nvCxnSpPr>
        <p:spPr>
          <a:xfrm flipH="1">
            <a:off x="2326146" y="2901472"/>
            <a:ext cx="1879883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171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LevelUP 2023 Brand Colors">
      <a:dk1>
        <a:srgbClr val="2E2926"/>
      </a:dk1>
      <a:lt1>
        <a:sysClr val="window" lastClr="FFFFFF"/>
      </a:lt1>
      <a:dk2>
        <a:srgbClr val="2E2926"/>
      </a:dk2>
      <a:lt2>
        <a:srgbClr val="D7D6D6"/>
      </a:lt2>
      <a:accent1>
        <a:srgbClr val="008DC6"/>
      </a:accent1>
      <a:accent2>
        <a:srgbClr val="4DAFD7"/>
      </a:accent2>
      <a:accent3>
        <a:srgbClr val="80C6E3"/>
      </a:accent3>
      <a:accent4>
        <a:srgbClr val="34B2BF"/>
      </a:accent4>
      <a:accent5>
        <a:srgbClr val="FBBE00"/>
      </a:accent5>
      <a:accent6>
        <a:srgbClr val="DE4203"/>
      </a:accent6>
      <a:hlink>
        <a:srgbClr val="008DC6"/>
      </a:hlink>
      <a:folHlink>
        <a:srgbClr val="008DC6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1DF712A3F70147B5514E547C5A192E" ma:contentTypeVersion="21" ma:contentTypeDescription="Create a new document." ma:contentTypeScope="" ma:versionID="7611bb7f47914511e3448fc040d27809">
  <xsd:schema xmlns:xsd="http://www.w3.org/2001/XMLSchema" xmlns:xs="http://www.w3.org/2001/XMLSchema" xmlns:p="http://schemas.microsoft.com/office/2006/metadata/properties" xmlns:ns2="0c76ba1f-63e3-4dba-9552-3c0bab13fc93" xmlns:ns3="66e866ae-ca3e-484a-9a30-a6a3a7d2edc6" targetNamespace="http://schemas.microsoft.com/office/2006/metadata/properties" ma:root="true" ma:fieldsID="87497c2bbf9e0166a211dd6ee031077c" ns2:_="" ns3:_="">
    <xsd:import namespace="0c76ba1f-63e3-4dba-9552-3c0bab13fc93"/>
    <xsd:import namespace="66e866ae-ca3e-484a-9a30-a6a3a7d2ed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76ba1f-63e3-4dba-9552-3c0bab13fc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56e263e-4eb0-4093-90ab-31c54ff2b8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866ae-ca3e-484a-9a30-a6a3a7d2edc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fda3d5-5581-4193-9f12-a222328a949d}" ma:internalName="TaxCatchAll" ma:showField="CatchAllData" ma:web="66e866ae-ca3e-484a-9a30-a6a3a7d2ed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e866ae-ca3e-484a-9a30-a6a3a7d2edc6" xsi:nil="true"/>
    <SharedWithUsers xmlns="66e866ae-ca3e-484a-9a30-a6a3a7d2edc6">
      <UserInfo>
        <DisplayName>Aprill Desimone</DisplayName>
        <AccountId>17</AccountId>
        <AccountType/>
      </UserInfo>
      <UserInfo>
        <DisplayName>SharingLinks.3417256e-59b8-4bed-b355-6e30f0124102.OrganizationEdit.86c61d89-1d3e-4055-bb7f-a315c2d5f6d5</DisplayName>
        <AccountId>156</AccountId>
        <AccountType/>
      </UserInfo>
      <UserInfo>
        <DisplayName>Jennifer Spicher</DisplayName>
        <AccountId>35</AccountId>
        <AccountType/>
      </UserInfo>
      <UserInfo>
        <DisplayName>Carina Mitten</DisplayName>
        <AccountId>67</AccountId>
        <AccountType/>
      </UserInfo>
      <UserInfo>
        <DisplayName>Alaina Handrick</DisplayName>
        <AccountId>80</AccountId>
        <AccountType/>
      </UserInfo>
      <UserInfo>
        <DisplayName>Emily Talis</DisplayName>
        <AccountId>13</AccountId>
        <AccountType/>
      </UserInfo>
    </SharedWithUsers>
    <lcf76f155ced4ddcb4097134ff3c332f xmlns="0c76ba1f-63e3-4dba-9552-3c0bab13fc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052BD8-2C3D-42E1-B505-A0A09C337A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590068-DFAA-4C29-AF7C-37B0B1CB7DBE}">
  <ds:schemaRefs>
    <ds:schemaRef ds:uri="0c76ba1f-63e3-4dba-9552-3c0bab13fc93"/>
    <ds:schemaRef ds:uri="66e866ae-ca3e-484a-9a30-a6a3a7d2ed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8E9E0DC-EB78-4A94-BF8E-B90B34E173C9}">
  <ds:schemaRefs>
    <ds:schemaRef ds:uri="0c76ba1f-63e3-4dba-9552-3c0bab13fc93"/>
    <ds:schemaRef ds:uri="21bae8a7-8841-480d-b342-952f53357785"/>
    <ds:schemaRef ds:uri="66e866ae-ca3e-484a-9a30-a6a3a7d2edc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533</Words>
  <Application>Microsoft Office PowerPoint</Application>
  <PresentationFormat>Letter Paper (8.5x11 in)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Lato</vt:lpstr>
      <vt:lpstr>Lato Black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Liew</dc:creator>
  <cp:lastModifiedBy>Aprill Desimone</cp:lastModifiedBy>
  <cp:revision>1</cp:revision>
  <dcterms:created xsi:type="dcterms:W3CDTF">2024-03-28T06:16:08Z</dcterms:created>
  <dcterms:modified xsi:type="dcterms:W3CDTF">2024-10-04T17:25:51Z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0x010100021DF712A3F70147B5514E547C5A192E</vt:lpwstr>
  </property>
  <property fmtid="{D5CDD505-2E9C-101B-9397-08002B2CF9AE}" pid="3" name="MediaServiceImageTags">
    <vt:lpwstr/>
  </property>
</Properties>
</file>